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7"/>
  </p:notesMasterIdLst>
  <p:sldIdLst>
    <p:sldId id="256" r:id="rId2"/>
    <p:sldId id="269" r:id="rId3"/>
    <p:sldId id="267" r:id="rId4"/>
    <p:sldId id="266" r:id="rId5"/>
    <p:sldId id="268" r:id="rId6"/>
  </p:sldIdLst>
  <p:sldSz cx="18288000" cy="13335000"/>
  <p:notesSz cx="9926638" cy="6797675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5463"/>
    <a:srgbClr val="006E86"/>
    <a:srgbClr val="596E7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9370" autoAdjust="0"/>
    <p:restoredTop sz="94743"/>
  </p:normalViewPr>
  <p:slideViewPr>
    <p:cSldViewPr>
      <p:cViewPr varScale="1">
        <p:scale>
          <a:sx n="24" d="100"/>
          <a:sy n="24" d="100"/>
        </p:scale>
        <p:origin x="184" y="2248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302125" cy="339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5622925" y="0"/>
            <a:ext cx="4302125" cy="339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CD8B5BC-245C-4A99-A7D0-F0B4FD53F250}" type="datetimeFigureOut">
              <a:rPr lang="de-DE" smtClean="0"/>
              <a:t>14.05.24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3214688" y="509588"/>
            <a:ext cx="3497262" cy="25495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992188" y="3228975"/>
            <a:ext cx="7942262" cy="3059113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6456363"/>
            <a:ext cx="4302125" cy="339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5622925" y="6456363"/>
            <a:ext cx="4302125" cy="339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CC2052B-03AE-492C-856D-C1F98255A7F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849775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751205" y="1341685"/>
            <a:ext cx="16785589" cy="1015663"/>
          </a:xfrm>
        </p:spPr>
        <p:txBody>
          <a:bodyPr lIns="0" tIns="0" rIns="0" bIns="0"/>
          <a:lstStyle>
            <a:lvl1pPr>
              <a:defRPr sz="6600" b="1" i="0">
                <a:solidFill>
                  <a:srgbClr val="005F6D"/>
                </a:solidFill>
                <a:latin typeface="Myriad Pro"/>
                <a:cs typeface="Myriad Pro"/>
              </a:defRPr>
            </a:lvl1pPr>
          </a:lstStyle>
          <a:p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914400" y="2628900"/>
            <a:ext cx="16622394" cy="9505950"/>
          </a:xfrm>
        </p:spPr>
        <p:txBody>
          <a:bodyPr lIns="0" tIns="0" rIns="0" bIns="0"/>
          <a:lstStyle>
            <a:lvl1pPr>
              <a:defRPr sz="10000" b="0" i="0">
                <a:solidFill>
                  <a:srgbClr val="FF5A00"/>
                </a:solidFill>
                <a:latin typeface="Myriad Pro"/>
                <a:cs typeface="Myriad Pro"/>
              </a:defRPr>
            </a:lvl1pPr>
          </a:lstStyle>
          <a:p>
            <a:endParaRPr dirty="0"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10DDF7-5132-4F20-8006-1E10A37B7652}" type="datetime1">
              <a:rPr lang="en-US" smtClean="0"/>
              <a:t>5/14/24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400" b="0" i="0">
                <a:solidFill>
                  <a:schemeClr val="tx1"/>
                </a:solidFill>
                <a:latin typeface="Myriad Pro"/>
                <a:cs typeface="Myriad Pro"/>
              </a:defRPr>
            </a:lvl1pPr>
          </a:lstStyle>
          <a:p>
            <a:pPr marL="116205">
              <a:lnSpc>
                <a:spcPct val="100000"/>
              </a:lnSpc>
            </a:pPr>
            <a:fld id="{81D60167-4931-47E6-BA6A-407CBD079E47}" type="slidenum">
              <a:rPr dirty="0"/>
              <a:t>‹Nr.›</a:t>
            </a:fld>
            <a:endParaRPr dirty="0"/>
          </a:p>
        </p:txBody>
      </p:sp>
      <p:sp>
        <p:nvSpPr>
          <p:cNvPr id="9" name="object 8"/>
          <p:cNvSpPr/>
          <p:nvPr userDrawn="1"/>
        </p:nvSpPr>
        <p:spPr>
          <a:xfrm>
            <a:off x="1143000" y="0"/>
            <a:ext cx="17145000" cy="1905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E2D26B1-FB6D-409F-97C4-202299AD72D7}" type="datetime1">
              <a:rPr lang="en-US" smtClean="0"/>
              <a:t>5/14/24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400" b="0" i="0">
                <a:solidFill>
                  <a:schemeClr val="tx1"/>
                </a:solidFill>
                <a:latin typeface="Myriad Pro"/>
                <a:cs typeface="Myriad Pro"/>
              </a:defRPr>
            </a:lvl1pPr>
          </a:lstStyle>
          <a:p>
            <a:pPr marL="116205">
              <a:lnSpc>
                <a:spcPct val="100000"/>
              </a:lnSpc>
            </a:pPr>
            <a:fld id="{81D60167-4931-47E6-BA6A-407CBD079E47}" type="slidenum">
              <a:rPr dirty="0"/>
              <a:t>‹Nr.›</a:t>
            </a:fld>
            <a:endParaRPr dirty="0"/>
          </a:p>
        </p:txBody>
      </p:sp>
      <p:sp>
        <p:nvSpPr>
          <p:cNvPr id="5" name="object 2"/>
          <p:cNvSpPr/>
          <p:nvPr userDrawn="1"/>
        </p:nvSpPr>
        <p:spPr>
          <a:xfrm>
            <a:off x="9524994" y="0"/>
            <a:ext cx="8763004" cy="13335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Holder 2"/>
          <p:cNvSpPr>
            <a:spLocks noGrp="1"/>
          </p:cNvSpPr>
          <p:nvPr>
            <p:ph type="title"/>
          </p:nvPr>
        </p:nvSpPr>
        <p:spPr>
          <a:xfrm>
            <a:off x="751205" y="1341685"/>
            <a:ext cx="16785589" cy="1015663"/>
          </a:xfrm>
        </p:spPr>
        <p:txBody>
          <a:bodyPr lIns="0" tIns="0" rIns="0" bIns="0"/>
          <a:lstStyle>
            <a:lvl1pPr>
              <a:defRPr sz="6600" b="1" i="0">
                <a:solidFill>
                  <a:srgbClr val="005F6D"/>
                </a:solidFill>
                <a:latin typeface="Myriad Pro"/>
                <a:cs typeface="Myriad Pro"/>
              </a:defRPr>
            </a:lvl1pPr>
          </a:lstStyle>
          <a:p>
            <a:endParaRPr dirty="0"/>
          </a:p>
        </p:txBody>
      </p:sp>
      <p:sp>
        <p:nvSpPr>
          <p:cNvPr id="7" name="object 8"/>
          <p:cNvSpPr/>
          <p:nvPr userDrawn="1"/>
        </p:nvSpPr>
        <p:spPr>
          <a:xfrm>
            <a:off x="1143000" y="0"/>
            <a:ext cx="17145000" cy="19050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Textplatzhalter 6"/>
          <p:cNvSpPr>
            <a:spLocks noGrp="1"/>
          </p:cNvSpPr>
          <p:nvPr>
            <p:ph type="body" idx="1"/>
          </p:nvPr>
        </p:nvSpPr>
        <p:spPr>
          <a:xfrm>
            <a:off x="914400" y="2628900"/>
            <a:ext cx="16459200" cy="9296400"/>
          </a:xfrm>
        </p:spPr>
        <p:txBody>
          <a:bodyPr/>
          <a:lstStyle/>
          <a:p>
            <a:endParaRPr lang="de-DE" sz="10000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1371600" y="4133850"/>
            <a:ext cx="15544800" cy="280034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2743200" y="7467600"/>
            <a:ext cx="12801599" cy="333375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2C107A-86D0-42F8-B96B-C61AE238581D}" type="datetime1">
              <a:rPr lang="en-US" smtClean="0"/>
              <a:t>5/14/24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400" b="0" i="0">
                <a:solidFill>
                  <a:schemeClr val="tx1"/>
                </a:solidFill>
                <a:latin typeface="Myriad Pro"/>
                <a:cs typeface="Myriad Pro"/>
              </a:defRPr>
            </a:lvl1pPr>
          </a:lstStyle>
          <a:p>
            <a:pPr marL="116205">
              <a:lnSpc>
                <a:spcPct val="100000"/>
              </a:lnSpc>
            </a:pPr>
            <a:fld id="{81D60167-4931-47E6-BA6A-407CBD079E47}" type="slidenum">
              <a:rPr dirty="0"/>
              <a:t>‹Nr.›</a:t>
            </a:fld>
            <a:endParaRPr dirty="0"/>
          </a:p>
        </p:txBody>
      </p:sp>
      <p:sp>
        <p:nvSpPr>
          <p:cNvPr id="8" name="object 2"/>
          <p:cNvSpPr/>
          <p:nvPr userDrawn="1"/>
        </p:nvSpPr>
        <p:spPr>
          <a:xfrm>
            <a:off x="9524994" y="0"/>
            <a:ext cx="8763004" cy="13335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8"/>
          <p:cNvSpPr/>
          <p:nvPr userDrawn="1"/>
        </p:nvSpPr>
        <p:spPr>
          <a:xfrm>
            <a:off x="1143000" y="0"/>
            <a:ext cx="17145000" cy="19050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751205" y="1341685"/>
            <a:ext cx="16785589" cy="1015663"/>
          </a:xfrm>
        </p:spPr>
        <p:txBody>
          <a:bodyPr lIns="0" tIns="0" rIns="0" bIns="0"/>
          <a:lstStyle>
            <a:lvl1pPr>
              <a:defRPr sz="6600" b="1" i="0">
                <a:solidFill>
                  <a:srgbClr val="005F6D"/>
                </a:solidFill>
                <a:latin typeface="Myriad Pro"/>
                <a:cs typeface="Myriad Pro"/>
              </a:defRPr>
            </a:lvl1pPr>
          </a:lstStyle>
          <a:p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914400" y="3067050"/>
            <a:ext cx="7955280" cy="88011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9418319" y="3067050"/>
            <a:ext cx="7955280" cy="88011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805686-716C-44FC-BBE3-89FC3F809144}" type="datetime1">
              <a:rPr lang="en-US" smtClean="0"/>
              <a:t>5/14/24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400" b="0" i="0">
                <a:solidFill>
                  <a:schemeClr val="tx1"/>
                </a:solidFill>
                <a:latin typeface="Myriad Pro"/>
                <a:cs typeface="Myriad Pro"/>
              </a:defRPr>
            </a:lvl1pPr>
          </a:lstStyle>
          <a:p>
            <a:pPr marL="116205">
              <a:lnSpc>
                <a:spcPct val="100000"/>
              </a:lnSpc>
            </a:pPr>
            <a:fld id="{81D60167-4931-47E6-BA6A-407CBD079E47}" type="slidenum">
              <a:rPr dirty="0"/>
              <a:t>‹Nr.›</a:t>
            </a:fld>
            <a:endParaRPr dirty="0"/>
          </a:p>
        </p:txBody>
      </p:sp>
      <p:sp>
        <p:nvSpPr>
          <p:cNvPr id="8" name="object 2"/>
          <p:cNvSpPr/>
          <p:nvPr userDrawn="1"/>
        </p:nvSpPr>
        <p:spPr>
          <a:xfrm>
            <a:off x="9524994" y="0"/>
            <a:ext cx="8763004" cy="13335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8"/>
          <p:cNvSpPr/>
          <p:nvPr userDrawn="1"/>
        </p:nvSpPr>
        <p:spPr>
          <a:xfrm>
            <a:off x="1143000" y="0"/>
            <a:ext cx="17145000" cy="19050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0" y="0"/>
            <a:ext cx="18288000" cy="13335000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751205" y="1341685"/>
            <a:ext cx="16785589" cy="8636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6600" b="0" i="0">
                <a:solidFill>
                  <a:srgbClr val="005F6D"/>
                </a:solidFill>
                <a:latin typeface="Myriad Pro"/>
                <a:cs typeface="Myriad Pro"/>
              </a:defRPr>
            </a:lvl1pPr>
          </a:lstStyle>
          <a:p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914400" y="2628900"/>
            <a:ext cx="14331474" cy="732218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1700" b="0" i="0">
                <a:solidFill>
                  <a:srgbClr val="FF5A00"/>
                </a:solidFill>
                <a:latin typeface="Myriad Pro"/>
                <a:cs typeface="Myriad Pro"/>
              </a:defRPr>
            </a:lvl1pPr>
          </a:lstStyle>
          <a:p>
            <a:endParaRPr dirty="0"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6217920" y="12401550"/>
            <a:ext cx="5852159" cy="66675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914400" y="12401550"/>
            <a:ext cx="4206240" cy="66675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17629E-CC06-44BB-8F86-F6FD9A5D701A}" type="datetime1">
              <a:rPr lang="en-US" smtClean="0"/>
              <a:t>5/14/24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17699183" y="12819529"/>
            <a:ext cx="233680" cy="2032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400" b="0" i="0">
                <a:solidFill>
                  <a:schemeClr val="tx1"/>
                </a:solidFill>
                <a:latin typeface="Myriad Pro"/>
                <a:cs typeface="Myriad Pro"/>
              </a:defRPr>
            </a:lvl1pPr>
          </a:lstStyle>
          <a:p>
            <a:pPr marL="116205">
              <a:lnSpc>
                <a:spcPct val="100000"/>
              </a:lnSpc>
            </a:pPr>
            <a:fld id="{81D60167-4931-47E6-BA6A-407CBD079E47}" type="slidenum">
              <a:rPr dirty="0"/>
              <a:t>‹Nr.›</a:t>
            </a:fld>
            <a:endParaRPr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5" r:id="rId2"/>
    <p:sldLayoutId id="2147483661" r:id="rId3"/>
    <p:sldLayoutId id="2147483663" r:id="rId4"/>
  </p:sldLayoutIdLst>
  <p:hf hdr="0" ftr="0" dt="0"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bject 2"/>
          <p:cNvSpPr/>
          <p:nvPr/>
        </p:nvSpPr>
        <p:spPr>
          <a:xfrm>
            <a:off x="9552705" y="0"/>
            <a:ext cx="8763004" cy="13335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1143000" y="7937512"/>
            <a:ext cx="17145000" cy="190487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1142997" y="889357"/>
            <a:ext cx="1786134" cy="2018652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3251080" y="1891141"/>
            <a:ext cx="4315460" cy="262890"/>
          </a:xfrm>
          <a:custGeom>
            <a:avLst/>
            <a:gdLst/>
            <a:ahLst/>
            <a:cxnLst/>
            <a:rect l="l" t="t" r="r" b="b"/>
            <a:pathLst>
              <a:path w="4315459" h="262889">
                <a:moveTo>
                  <a:pt x="40843" y="40513"/>
                </a:moveTo>
                <a:lnTo>
                  <a:pt x="0" y="40513"/>
                </a:lnTo>
                <a:lnTo>
                  <a:pt x="77" y="174155"/>
                </a:lnTo>
                <a:lnTo>
                  <a:pt x="5965" y="216329"/>
                </a:lnTo>
                <a:lnTo>
                  <a:pt x="38113" y="249750"/>
                </a:lnTo>
                <a:lnTo>
                  <a:pt x="88238" y="260402"/>
                </a:lnTo>
                <a:lnTo>
                  <a:pt x="104110" y="259839"/>
                </a:lnTo>
                <a:lnTo>
                  <a:pt x="150218" y="245457"/>
                </a:lnTo>
                <a:lnTo>
                  <a:pt x="172013" y="221970"/>
                </a:lnTo>
                <a:lnTo>
                  <a:pt x="97765" y="221970"/>
                </a:lnTo>
                <a:lnTo>
                  <a:pt x="79230" y="220671"/>
                </a:lnTo>
                <a:lnTo>
                  <a:pt x="64587" y="216558"/>
                </a:lnTo>
                <a:lnTo>
                  <a:pt x="53633" y="209637"/>
                </a:lnTo>
                <a:lnTo>
                  <a:pt x="46164" y="199916"/>
                </a:lnTo>
                <a:lnTo>
                  <a:pt x="41976" y="187400"/>
                </a:lnTo>
                <a:lnTo>
                  <a:pt x="40843" y="40513"/>
                </a:lnTo>
                <a:close/>
              </a:path>
              <a:path w="4315459" h="262889">
                <a:moveTo>
                  <a:pt x="181025" y="40513"/>
                </a:moveTo>
                <a:lnTo>
                  <a:pt x="139852" y="40513"/>
                </a:lnTo>
                <a:lnTo>
                  <a:pt x="139852" y="174155"/>
                </a:lnTo>
                <a:lnTo>
                  <a:pt x="138117" y="190072"/>
                </a:lnTo>
                <a:lnTo>
                  <a:pt x="132965" y="202928"/>
                </a:lnTo>
                <a:lnTo>
                  <a:pt x="124471" y="212606"/>
                </a:lnTo>
                <a:lnTo>
                  <a:pt x="112712" y="218992"/>
                </a:lnTo>
                <a:lnTo>
                  <a:pt x="97765" y="221970"/>
                </a:lnTo>
                <a:lnTo>
                  <a:pt x="172013" y="221970"/>
                </a:lnTo>
                <a:lnTo>
                  <a:pt x="173822" y="218855"/>
                </a:lnTo>
                <a:lnTo>
                  <a:pt x="177737" y="207277"/>
                </a:lnTo>
                <a:lnTo>
                  <a:pt x="180049" y="193510"/>
                </a:lnTo>
                <a:lnTo>
                  <a:pt x="180981" y="177056"/>
                </a:lnTo>
                <a:lnTo>
                  <a:pt x="181025" y="40513"/>
                </a:lnTo>
                <a:close/>
              </a:path>
              <a:path w="4315459" h="262889">
                <a:moveTo>
                  <a:pt x="352845" y="98018"/>
                </a:moveTo>
                <a:lnTo>
                  <a:pt x="307974" y="98018"/>
                </a:lnTo>
                <a:lnTo>
                  <a:pt x="308952" y="101612"/>
                </a:lnTo>
                <a:lnTo>
                  <a:pt x="310908" y="105537"/>
                </a:lnTo>
                <a:lnTo>
                  <a:pt x="311238" y="105867"/>
                </a:lnTo>
                <a:lnTo>
                  <a:pt x="312216" y="107492"/>
                </a:lnTo>
                <a:lnTo>
                  <a:pt x="313524" y="110109"/>
                </a:lnTo>
                <a:lnTo>
                  <a:pt x="316141" y="114681"/>
                </a:lnTo>
                <a:lnTo>
                  <a:pt x="317449" y="117627"/>
                </a:lnTo>
                <a:lnTo>
                  <a:pt x="410565" y="258127"/>
                </a:lnTo>
                <a:lnTo>
                  <a:pt x="453707" y="258127"/>
                </a:lnTo>
                <a:lnTo>
                  <a:pt x="453707" y="200621"/>
                </a:lnTo>
                <a:lnTo>
                  <a:pt x="414820" y="200621"/>
                </a:lnTo>
                <a:lnTo>
                  <a:pt x="412851" y="196697"/>
                </a:lnTo>
                <a:lnTo>
                  <a:pt x="410895" y="191147"/>
                </a:lnTo>
                <a:lnTo>
                  <a:pt x="409917" y="189191"/>
                </a:lnTo>
                <a:lnTo>
                  <a:pt x="407949" y="184607"/>
                </a:lnTo>
                <a:lnTo>
                  <a:pt x="406971" y="182981"/>
                </a:lnTo>
                <a:lnTo>
                  <a:pt x="406653" y="182321"/>
                </a:lnTo>
                <a:lnTo>
                  <a:pt x="352845" y="98018"/>
                </a:lnTo>
                <a:close/>
              </a:path>
              <a:path w="4315459" h="262889">
                <a:moveTo>
                  <a:pt x="316141" y="40513"/>
                </a:moveTo>
                <a:lnTo>
                  <a:pt x="268757" y="40513"/>
                </a:lnTo>
                <a:lnTo>
                  <a:pt x="268757" y="256171"/>
                </a:lnTo>
                <a:lnTo>
                  <a:pt x="307974" y="256171"/>
                </a:lnTo>
                <a:lnTo>
                  <a:pt x="307974" y="98018"/>
                </a:lnTo>
                <a:lnTo>
                  <a:pt x="352845" y="98018"/>
                </a:lnTo>
                <a:lnTo>
                  <a:pt x="316141" y="40513"/>
                </a:lnTo>
                <a:close/>
              </a:path>
              <a:path w="4315459" h="262889">
                <a:moveTo>
                  <a:pt x="453707" y="40513"/>
                </a:moveTo>
                <a:lnTo>
                  <a:pt x="414820" y="40513"/>
                </a:lnTo>
                <a:lnTo>
                  <a:pt x="414820" y="200621"/>
                </a:lnTo>
                <a:lnTo>
                  <a:pt x="453707" y="200621"/>
                </a:lnTo>
                <a:lnTo>
                  <a:pt x="453707" y="40513"/>
                </a:lnTo>
                <a:close/>
              </a:path>
              <a:path w="4315459" h="262889">
                <a:moveTo>
                  <a:pt x="585406" y="40513"/>
                </a:moveTo>
                <a:lnTo>
                  <a:pt x="544233" y="40513"/>
                </a:lnTo>
                <a:lnTo>
                  <a:pt x="544233" y="256171"/>
                </a:lnTo>
                <a:lnTo>
                  <a:pt x="585406" y="256171"/>
                </a:lnTo>
                <a:lnTo>
                  <a:pt x="585406" y="40513"/>
                </a:lnTo>
                <a:close/>
              </a:path>
              <a:path w="4315459" h="262889">
                <a:moveTo>
                  <a:pt x="692289" y="40513"/>
                </a:moveTo>
                <a:lnTo>
                  <a:pt x="647191" y="40513"/>
                </a:lnTo>
                <a:lnTo>
                  <a:pt x="727252" y="262382"/>
                </a:lnTo>
                <a:lnTo>
                  <a:pt x="756005" y="262382"/>
                </a:lnTo>
                <a:lnTo>
                  <a:pt x="779707" y="196697"/>
                </a:lnTo>
                <a:lnTo>
                  <a:pt x="743915" y="196697"/>
                </a:lnTo>
                <a:lnTo>
                  <a:pt x="742937" y="192786"/>
                </a:lnTo>
                <a:lnTo>
                  <a:pt x="742204" y="188861"/>
                </a:lnTo>
                <a:lnTo>
                  <a:pt x="741629" y="186245"/>
                </a:lnTo>
                <a:lnTo>
                  <a:pt x="692289" y="40513"/>
                </a:lnTo>
                <a:close/>
              </a:path>
              <a:path w="4315459" h="262889">
                <a:moveTo>
                  <a:pt x="836066" y="40513"/>
                </a:moveTo>
                <a:lnTo>
                  <a:pt x="792924" y="40513"/>
                </a:lnTo>
                <a:lnTo>
                  <a:pt x="745870" y="186245"/>
                </a:lnTo>
                <a:lnTo>
                  <a:pt x="744575" y="188861"/>
                </a:lnTo>
                <a:lnTo>
                  <a:pt x="743915" y="190500"/>
                </a:lnTo>
                <a:lnTo>
                  <a:pt x="743584" y="191477"/>
                </a:lnTo>
                <a:lnTo>
                  <a:pt x="743584" y="194411"/>
                </a:lnTo>
                <a:lnTo>
                  <a:pt x="743915" y="196697"/>
                </a:lnTo>
                <a:lnTo>
                  <a:pt x="779707" y="196697"/>
                </a:lnTo>
                <a:lnTo>
                  <a:pt x="836066" y="40513"/>
                </a:lnTo>
                <a:close/>
              </a:path>
              <a:path w="4315459" h="262889">
                <a:moveTo>
                  <a:pt x="1030351" y="40513"/>
                </a:moveTo>
                <a:lnTo>
                  <a:pt x="898994" y="40513"/>
                </a:lnTo>
                <a:lnTo>
                  <a:pt x="898994" y="256171"/>
                </a:lnTo>
                <a:lnTo>
                  <a:pt x="1034592" y="256171"/>
                </a:lnTo>
                <a:lnTo>
                  <a:pt x="1034592" y="221208"/>
                </a:lnTo>
                <a:lnTo>
                  <a:pt x="940168" y="221208"/>
                </a:lnTo>
                <a:lnTo>
                  <a:pt x="940168" y="163703"/>
                </a:lnTo>
                <a:lnTo>
                  <a:pt x="1014006" y="163703"/>
                </a:lnTo>
                <a:lnTo>
                  <a:pt x="1014006" y="128739"/>
                </a:lnTo>
                <a:lnTo>
                  <a:pt x="940168" y="128739"/>
                </a:lnTo>
                <a:lnTo>
                  <a:pt x="940168" y="75476"/>
                </a:lnTo>
                <a:lnTo>
                  <a:pt x="1030351" y="75476"/>
                </a:lnTo>
                <a:lnTo>
                  <a:pt x="1030351" y="40513"/>
                </a:lnTo>
                <a:close/>
              </a:path>
              <a:path w="4315459" h="262889">
                <a:moveTo>
                  <a:pt x="1109967" y="40513"/>
                </a:moveTo>
                <a:lnTo>
                  <a:pt x="1109967" y="256171"/>
                </a:lnTo>
                <a:lnTo>
                  <a:pt x="1151140" y="256171"/>
                </a:lnTo>
                <a:lnTo>
                  <a:pt x="1151140" y="169913"/>
                </a:lnTo>
                <a:lnTo>
                  <a:pt x="1216170" y="169913"/>
                </a:lnTo>
                <a:lnTo>
                  <a:pt x="1212570" y="163703"/>
                </a:lnTo>
                <a:lnTo>
                  <a:pt x="1227148" y="158819"/>
                </a:lnTo>
                <a:lnTo>
                  <a:pt x="1237394" y="152867"/>
                </a:lnTo>
                <a:lnTo>
                  <a:pt x="1245589" y="144569"/>
                </a:lnTo>
                <a:lnTo>
                  <a:pt x="1251367" y="134950"/>
                </a:lnTo>
                <a:lnTo>
                  <a:pt x="1151140" y="134950"/>
                </a:lnTo>
                <a:lnTo>
                  <a:pt x="1151140" y="75476"/>
                </a:lnTo>
                <a:lnTo>
                  <a:pt x="1252688" y="75476"/>
                </a:lnTo>
                <a:lnTo>
                  <a:pt x="1249633" y="68214"/>
                </a:lnTo>
                <a:lnTo>
                  <a:pt x="1212854" y="42917"/>
                </a:lnTo>
                <a:lnTo>
                  <a:pt x="1182731" y="40514"/>
                </a:lnTo>
                <a:lnTo>
                  <a:pt x="1109967" y="40513"/>
                </a:lnTo>
                <a:close/>
              </a:path>
              <a:path w="4315459" h="262889">
                <a:moveTo>
                  <a:pt x="1216170" y="169913"/>
                </a:moveTo>
                <a:lnTo>
                  <a:pt x="1171727" y="169913"/>
                </a:lnTo>
                <a:lnTo>
                  <a:pt x="1221066" y="256171"/>
                </a:lnTo>
                <a:lnTo>
                  <a:pt x="1266164" y="256171"/>
                </a:lnTo>
                <a:lnTo>
                  <a:pt x="1216170" y="169913"/>
                </a:lnTo>
                <a:close/>
              </a:path>
              <a:path w="4315459" h="262889">
                <a:moveTo>
                  <a:pt x="1252688" y="75476"/>
                </a:moveTo>
                <a:lnTo>
                  <a:pt x="1177937" y="75476"/>
                </a:lnTo>
                <a:lnTo>
                  <a:pt x="1196154" y="77323"/>
                </a:lnTo>
                <a:lnTo>
                  <a:pt x="1208056" y="83193"/>
                </a:lnTo>
                <a:lnTo>
                  <a:pt x="1214250" y="93580"/>
                </a:lnTo>
                <a:lnTo>
                  <a:pt x="1215517" y="104228"/>
                </a:lnTo>
                <a:lnTo>
                  <a:pt x="1213108" y="118665"/>
                </a:lnTo>
                <a:lnTo>
                  <a:pt x="1205650" y="128355"/>
                </a:lnTo>
                <a:lnTo>
                  <a:pt x="1192793" y="133647"/>
                </a:lnTo>
                <a:lnTo>
                  <a:pt x="1151140" y="134950"/>
                </a:lnTo>
                <a:lnTo>
                  <a:pt x="1251367" y="134950"/>
                </a:lnTo>
                <a:lnTo>
                  <a:pt x="1251913" y="134042"/>
                </a:lnTo>
                <a:lnTo>
                  <a:pt x="1255963" y="122229"/>
                </a:lnTo>
                <a:lnTo>
                  <a:pt x="1257836" y="108960"/>
                </a:lnTo>
                <a:lnTo>
                  <a:pt x="1256994" y="92652"/>
                </a:lnTo>
                <a:lnTo>
                  <a:pt x="1254256" y="79200"/>
                </a:lnTo>
                <a:lnTo>
                  <a:pt x="1252688" y="75476"/>
                </a:lnTo>
                <a:close/>
              </a:path>
              <a:path w="4315459" h="262889">
                <a:moveTo>
                  <a:pt x="1339116" y="202700"/>
                </a:moveTo>
                <a:lnTo>
                  <a:pt x="1316126" y="237540"/>
                </a:lnTo>
                <a:lnTo>
                  <a:pt x="1327226" y="242773"/>
                </a:lnTo>
                <a:lnTo>
                  <a:pt x="1345400" y="250917"/>
                </a:lnTo>
                <a:lnTo>
                  <a:pt x="1356745" y="255220"/>
                </a:lnTo>
                <a:lnTo>
                  <a:pt x="1366900" y="257812"/>
                </a:lnTo>
                <a:lnTo>
                  <a:pt x="1382622" y="259870"/>
                </a:lnTo>
                <a:lnTo>
                  <a:pt x="1392867" y="260405"/>
                </a:lnTo>
                <a:lnTo>
                  <a:pt x="1410861" y="259302"/>
                </a:lnTo>
                <a:lnTo>
                  <a:pt x="1451283" y="243382"/>
                </a:lnTo>
                <a:lnTo>
                  <a:pt x="1466690" y="220771"/>
                </a:lnTo>
                <a:lnTo>
                  <a:pt x="1398788" y="220771"/>
                </a:lnTo>
                <a:lnTo>
                  <a:pt x="1385863" y="219988"/>
                </a:lnTo>
                <a:lnTo>
                  <a:pt x="1373378" y="217548"/>
                </a:lnTo>
                <a:lnTo>
                  <a:pt x="1360283" y="212729"/>
                </a:lnTo>
                <a:lnTo>
                  <a:pt x="1349855" y="208176"/>
                </a:lnTo>
                <a:lnTo>
                  <a:pt x="1339116" y="202700"/>
                </a:lnTo>
                <a:close/>
              </a:path>
              <a:path w="4315459" h="262889">
                <a:moveTo>
                  <a:pt x="1411727" y="37148"/>
                </a:moveTo>
                <a:lnTo>
                  <a:pt x="1368509" y="41423"/>
                </a:lnTo>
                <a:lnTo>
                  <a:pt x="1332788" y="67310"/>
                </a:lnTo>
                <a:lnTo>
                  <a:pt x="1324626" y="91312"/>
                </a:lnTo>
                <a:lnTo>
                  <a:pt x="1325376" y="103921"/>
                </a:lnTo>
                <a:lnTo>
                  <a:pt x="1351624" y="142748"/>
                </a:lnTo>
                <a:lnTo>
                  <a:pt x="1407617" y="176110"/>
                </a:lnTo>
                <a:lnTo>
                  <a:pt x="1420874" y="185557"/>
                </a:lnTo>
                <a:lnTo>
                  <a:pt x="1426210" y="195328"/>
                </a:lnTo>
                <a:lnTo>
                  <a:pt x="1423006" y="208785"/>
                </a:lnTo>
                <a:lnTo>
                  <a:pt x="1413486" y="217263"/>
                </a:lnTo>
                <a:lnTo>
                  <a:pt x="1398788" y="220771"/>
                </a:lnTo>
                <a:lnTo>
                  <a:pt x="1466690" y="220771"/>
                </a:lnTo>
                <a:lnTo>
                  <a:pt x="1469533" y="210303"/>
                </a:lnTo>
                <a:lnTo>
                  <a:pt x="1469031" y="193209"/>
                </a:lnTo>
                <a:lnTo>
                  <a:pt x="1466484" y="179730"/>
                </a:lnTo>
                <a:lnTo>
                  <a:pt x="1442221" y="149844"/>
                </a:lnTo>
                <a:lnTo>
                  <a:pt x="1407883" y="128543"/>
                </a:lnTo>
                <a:lnTo>
                  <a:pt x="1392824" y="120274"/>
                </a:lnTo>
                <a:lnTo>
                  <a:pt x="1377806" y="110813"/>
                </a:lnTo>
                <a:lnTo>
                  <a:pt x="1371239" y="102105"/>
                </a:lnTo>
                <a:lnTo>
                  <a:pt x="1373994" y="88483"/>
                </a:lnTo>
                <a:lnTo>
                  <a:pt x="1383122" y="80106"/>
                </a:lnTo>
                <a:lnTo>
                  <a:pt x="1397519" y="76608"/>
                </a:lnTo>
                <a:lnTo>
                  <a:pt x="1454690" y="76608"/>
                </a:lnTo>
                <a:lnTo>
                  <a:pt x="1474266" y="54889"/>
                </a:lnTo>
                <a:lnTo>
                  <a:pt x="1460741" y="48704"/>
                </a:lnTo>
                <a:lnTo>
                  <a:pt x="1450290" y="44670"/>
                </a:lnTo>
                <a:lnTo>
                  <a:pt x="1435666" y="40698"/>
                </a:lnTo>
                <a:lnTo>
                  <a:pt x="1423148" y="38296"/>
                </a:lnTo>
                <a:lnTo>
                  <a:pt x="1411727" y="37148"/>
                </a:lnTo>
                <a:close/>
              </a:path>
              <a:path w="4315459" h="262889">
                <a:moveTo>
                  <a:pt x="1454690" y="76608"/>
                </a:moveTo>
                <a:lnTo>
                  <a:pt x="1397519" y="76608"/>
                </a:lnTo>
                <a:lnTo>
                  <a:pt x="1409074" y="77180"/>
                </a:lnTo>
                <a:lnTo>
                  <a:pt x="1420788" y="79066"/>
                </a:lnTo>
                <a:lnTo>
                  <a:pt x="1432891" y="82241"/>
                </a:lnTo>
                <a:lnTo>
                  <a:pt x="1445611" y="86681"/>
                </a:lnTo>
                <a:lnTo>
                  <a:pt x="1454690" y="76608"/>
                </a:lnTo>
                <a:close/>
              </a:path>
              <a:path w="4315459" h="262889">
                <a:moveTo>
                  <a:pt x="1588109" y="40513"/>
                </a:moveTo>
                <a:lnTo>
                  <a:pt x="1546936" y="40513"/>
                </a:lnTo>
                <a:lnTo>
                  <a:pt x="1546936" y="256171"/>
                </a:lnTo>
                <a:lnTo>
                  <a:pt x="1588109" y="256171"/>
                </a:lnTo>
                <a:lnTo>
                  <a:pt x="1588109" y="40513"/>
                </a:lnTo>
                <a:close/>
              </a:path>
              <a:path w="4315459" h="262889">
                <a:moveTo>
                  <a:pt x="1756714" y="75476"/>
                </a:moveTo>
                <a:lnTo>
                  <a:pt x="1715541" y="75476"/>
                </a:lnTo>
                <a:lnTo>
                  <a:pt x="1715541" y="256171"/>
                </a:lnTo>
                <a:lnTo>
                  <a:pt x="1756714" y="256171"/>
                </a:lnTo>
                <a:lnTo>
                  <a:pt x="1756714" y="75476"/>
                </a:lnTo>
                <a:close/>
              </a:path>
              <a:path w="4315459" h="262889">
                <a:moveTo>
                  <a:pt x="1821408" y="40513"/>
                </a:moveTo>
                <a:lnTo>
                  <a:pt x="1650847" y="40513"/>
                </a:lnTo>
                <a:lnTo>
                  <a:pt x="1650847" y="75476"/>
                </a:lnTo>
                <a:lnTo>
                  <a:pt x="1821408" y="75476"/>
                </a:lnTo>
                <a:lnTo>
                  <a:pt x="1821408" y="40513"/>
                </a:lnTo>
                <a:close/>
              </a:path>
              <a:path w="4315459" h="262889">
                <a:moveTo>
                  <a:pt x="1953996" y="647"/>
                </a:moveTo>
                <a:lnTo>
                  <a:pt x="1946160" y="8496"/>
                </a:lnTo>
                <a:lnTo>
                  <a:pt x="1946160" y="28422"/>
                </a:lnTo>
                <a:lnTo>
                  <a:pt x="1953996" y="36271"/>
                </a:lnTo>
                <a:lnTo>
                  <a:pt x="1973605" y="36271"/>
                </a:lnTo>
                <a:lnTo>
                  <a:pt x="1981771" y="28422"/>
                </a:lnTo>
                <a:lnTo>
                  <a:pt x="1981771" y="18618"/>
                </a:lnTo>
                <a:lnTo>
                  <a:pt x="1976468" y="5842"/>
                </a:lnTo>
                <a:lnTo>
                  <a:pt x="1963817" y="647"/>
                </a:lnTo>
                <a:lnTo>
                  <a:pt x="1953996" y="647"/>
                </a:lnTo>
                <a:close/>
              </a:path>
              <a:path w="4315459" h="262889">
                <a:moveTo>
                  <a:pt x="1920024" y="0"/>
                </a:moveTo>
                <a:lnTo>
                  <a:pt x="1900415" y="0"/>
                </a:lnTo>
                <a:lnTo>
                  <a:pt x="1892249" y="7835"/>
                </a:lnTo>
                <a:lnTo>
                  <a:pt x="1892249" y="17640"/>
                </a:lnTo>
                <a:lnTo>
                  <a:pt x="1897552" y="30296"/>
                </a:lnTo>
                <a:lnTo>
                  <a:pt x="1910203" y="35610"/>
                </a:lnTo>
                <a:lnTo>
                  <a:pt x="1920024" y="35610"/>
                </a:lnTo>
                <a:lnTo>
                  <a:pt x="1927859" y="27444"/>
                </a:lnTo>
                <a:lnTo>
                  <a:pt x="1927859" y="7835"/>
                </a:lnTo>
                <a:lnTo>
                  <a:pt x="1920024" y="0"/>
                </a:lnTo>
                <a:close/>
              </a:path>
              <a:path w="4315459" h="262889">
                <a:moveTo>
                  <a:pt x="1953996" y="40513"/>
                </a:moveTo>
                <a:lnTo>
                  <a:pt x="1917077" y="40513"/>
                </a:lnTo>
                <a:lnTo>
                  <a:pt x="1838985" y="256171"/>
                </a:lnTo>
                <a:lnTo>
                  <a:pt x="1882114" y="256171"/>
                </a:lnTo>
                <a:lnTo>
                  <a:pt x="1899754" y="202907"/>
                </a:lnTo>
                <a:lnTo>
                  <a:pt x="2012811" y="202907"/>
                </a:lnTo>
                <a:lnTo>
                  <a:pt x="2000148" y="167944"/>
                </a:lnTo>
                <a:lnTo>
                  <a:pt x="1910867" y="167944"/>
                </a:lnTo>
                <a:lnTo>
                  <a:pt x="1935708" y="89852"/>
                </a:lnTo>
                <a:lnTo>
                  <a:pt x="1971865" y="89852"/>
                </a:lnTo>
                <a:lnTo>
                  <a:pt x="1953996" y="40513"/>
                </a:lnTo>
                <a:close/>
              </a:path>
              <a:path w="4315459" h="262889">
                <a:moveTo>
                  <a:pt x="2012811" y="202907"/>
                </a:moveTo>
                <a:lnTo>
                  <a:pt x="1971967" y="202907"/>
                </a:lnTo>
                <a:lnTo>
                  <a:pt x="1988959" y="256171"/>
                </a:lnTo>
                <a:lnTo>
                  <a:pt x="2032101" y="256171"/>
                </a:lnTo>
                <a:lnTo>
                  <a:pt x="2012811" y="202907"/>
                </a:lnTo>
                <a:close/>
              </a:path>
              <a:path w="4315459" h="262889">
                <a:moveTo>
                  <a:pt x="1971865" y="89852"/>
                </a:moveTo>
                <a:lnTo>
                  <a:pt x="1935708" y="89852"/>
                </a:lnTo>
                <a:lnTo>
                  <a:pt x="1960867" y="167944"/>
                </a:lnTo>
                <a:lnTo>
                  <a:pt x="2000148" y="167944"/>
                </a:lnTo>
                <a:lnTo>
                  <a:pt x="1971865" y="89852"/>
                </a:lnTo>
                <a:close/>
              </a:path>
              <a:path w="4315459" h="262889">
                <a:moveTo>
                  <a:pt x="2155545" y="75476"/>
                </a:moveTo>
                <a:lnTo>
                  <a:pt x="2114372" y="75476"/>
                </a:lnTo>
                <a:lnTo>
                  <a:pt x="2114372" y="256171"/>
                </a:lnTo>
                <a:lnTo>
                  <a:pt x="2155545" y="256171"/>
                </a:lnTo>
                <a:lnTo>
                  <a:pt x="2155545" y="75476"/>
                </a:lnTo>
                <a:close/>
              </a:path>
              <a:path w="4315459" h="262889">
                <a:moveTo>
                  <a:pt x="2220239" y="40513"/>
                </a:moveTo>
                <a:lnTo>
                  <a:pt x="2049665" y="40513"/>
                </a:lnTo>
                <a:lnTo>
                  <a:pt x="2049665" y="75476"/>
                </a:lnTo>
                <a:lnTo>
                  <a:pt x="2220239" y="75476"/>
                </a:lnTo>
                <a:lnTo>
                  <a:pt x="2220239" y="40513"/>
                </a:lnTo>
                <a:close/>
              </a:path>
              <a:path w="4315459" h="262889">
                <a:moveTo>
                  <a:pt x="2567571" y="40513"/>
                </a:moveTo>
                <a:lnTo>
                  <a:pt x="2397010" y="40513"/>
                </a:lnTo>
                <a:lnTo>
                  <a:pt x="2397010" y="75476"/>
                </a:lnTo>
                <a:lnTo>
                  <a:pt x="2512021" y="75476"/>
                </a:lnTo>
                <a:lnTo>
                  <a:pt x="2395042" y="229374"/>
                </a:lnTo>
                <a:lnTo>
                  <a:pt x="2395042" y="256171"/>
                </a:lnTo>
                <a:lnTo>
                  <a:pt x="2567571" y="256171"/>
                </a:lnTo>
                <a:lnTo>
                  <a:pt x="2567571" y="221208"/>
                </a:lnTo>
                <a:lnTo>
                  <a:pt x="2452560" y="221208"/>
                </a:lnTo>
                <a:lnTo>
                  <a:pt x="2567571" y="67310"/>
                </a:lnTo>
                <a:lnTo>
                  <a:pt x="2567571" y="40513"/>
                </a:lnTo>
                <a:close/>
              </a:path>
              <a:path w="4315459" h="262889">
                <a:moveTo>
                  <a:pt x="2676372" y="40513"/>
                </a:moveTo>
                <a:lnTo>
                  <a:pt x="2635529" y="40513"/>
                </a:lnTo>
                <a:lnTo>
                  <a:pt x="2635607" y="174155"/>
                </a:lnTo>
                <a:lnTo>
                  <a:pt x="2641494" y="216329"/>
                </a:lnTo>
                <a:lnTo>
                  <a:pt x="2673643" y="249750"/>
                </a:lnTo>
                <a:lnTo>
                  <a:pt x="2723768" y="260402"/>
                </a:lnTo>
                <a:lnTo>
                  <a:pt x="2739640" y="259839"/>
                </a:lnTo>
                <a:lnTo>
                  <a:pt x="2785748" y="245457"/>
                </a:lnTo>
                <a:lnTo>
                  <a:pt x="2807543" y="221970"/>
                </a:lnTo>
                <a:lnTo>
                  <a:pt x="2733295" y="221970"/>
                </a:lnTo>
                <a:lnTo>
                  <a:pt x="2714755" y="220671"/>
                </a:lnTo>
                <a:lnTo>
                  <a:pt x="2700111" y="216558"/>
                </a:lnTo>
                <a:lnTo>
                  <a:pt x="2689158" y="209637"/>
                </a:lnTo>
                <a:lnTo>
                  <a:pt x="2681691" y="199916"/>
                </a:lnTo>
                <a:lnTo>
                  <a:pt x="2677505" y="187400"/>
                </a:lnTo>
                <a:lnTo>
                  <a:pt x="2676372" y="40513"/>
                </a:lnTo>
                <a:close/>
              </a:path>
              <a:path w="4315459" h="262889">
                <a:moveTo>
                  <a:pt x="2816555" y="40513"/>
                </a:moveTo>
                <a:lnTo>
                  <a:pt x="2775381" y="40513"/>
                </a:lnTo>
                <a:lnTo>
                  <a:pt x="2775381" y="174155"/>
                </a:lnTo>
                <a:lnTo>
                  <a:pt x="2773647" y="190072"/>
                </a:lnTo>
                <a:lnTo>
                  <a:pt x="2768494" y="202928"/>
                </a:lnTo>
                <a:lnTo>
                  <a:pt x="2760000" y="212606"/>
                </a:lnTo>
                <a:lnTo>
                  <a:pt x="2748241" y="218992"/>
                </a:lnTo>
                <a:lnTo>
                  <a:pt x="2733295" y="221970"/>
                </a:lnTo>
                <a:lnTo>
                  <a:pt x="2807543" y="221970"/>
                </a:lnTo>
                <a:lnTo>
                  <a:pt x="2809352" y="218855"/>
                </a:lnTo>
                <a:lnTo>
                  <a:pt x="2813267" y="207277"/>
                </a:lnTo>
                <a:lnTo>
                  <a:pt x="2815579" y="193510"/>
                </a:lnTo>
                <a:lnTo>
                  <a:pt x="2816511" y="177056"/>
                </a:lnTo>
                <a:lnTo>
                  <a:pt x="2816555" y="40513"/>
                </a:lnTo>
                <a:close/>
              </a:path>
              <a:path w="4315459" h="262889">
                <a:moveTo>
                  <a:pt x="3071101" y="40513"/>
                </a:moveTo>
                <a:lnTo>
                  <a:pt x="3029927" y="40513"/>
                </a:lnTo>
                <a:lnTo>
                  <a:pt x="3029927" y="256171"/>
                </a:lnTo>
                <a:lnTo>
                  <a:pt x="3159315" y="256171"/>
                </a:lnTo>
                <a:lnTo>
                  <a:pt x="3159315" y="221208"/>
                </a:lnTo>
                <a:lnTo>
                  <a:pt x="3071101" y="221208"/>
                </a:lnTo>
                <a:lnTo>
                  <a:pt x="3071101" y="40513"/>
                </a:lnTo>
                <a:close/>
              </a:path>
              <a:path w="4315459" h="262889">
                <a:moveTo>
                  <a:pt x="3329558" y="647"/>
                </a:moveTo>
                <a:lnTo>
                  <a:pt x="3321710" y="8496"/>
                </a:lnTo>
                <a:lnTo>
                  <a:pt x="3321710" y="28422"/>
                </a:lnTo>
                <a:lnTo>
                  <a:pt x="3329558" y="36271"/>
                </a:lnTo>
                <a:lnTo>
                  <a:pt x="3349155" y="36271"/>
                </a:lnTo>
                <a:lnTo>
                  <a:pt x="3357333" y="28422"/>
                </a:lnTo>
                <a:lnTo>
                  <a:pt x="3357333" y="18618"/>
                </a:lnTo>
                <a:lnTo>
                  <a:pt x="3352025" y="5842"/>
                </a:lnTo>
                <a:lnTo>
                  <a:pt x="3339379" y="647"/>
                </a:lnTo>
                <a:lnTo>
                  <a:pt x="3329558" y="647"/>
                </a:lnTo>
                <a:close/>
              </a:path>
              <a:path w="4315459" h="262889">
                <a:moveTo>
                  <a:pt x="3262896" y="317"/>
                </a:moveTo>
                <a:lnTo>
                  <a:pt x="3255060" y="8496"/>
                </a:lnTo>
                <a:lnTo>
                  <a:pt x="3255060" y="28092"/>
                </a:lnTo>
                <a:lnTo>
                  <a:pt x="3262896" y="35941"/>
                </a:lnTo>
                <a:lnTo>
                  <a:pt x="3282835" y="35941"/>
                </a:lnTo>
                <a:lnTo>
                  <a:pt x="3290671" y="28092"/>
                </a:lnTo>
                <a:lnTo>
                  <a:pt x="3290671" y="18300"/>
                </a:lnTo>
                <a:lnTo>
                  <a:pt x="3285495" y="5641"/>
                </a:lnTo>
                <a:lnTo>
                  <a:pt x="3272728" y="317"/>
                </a:lnTo>
                <a:lnTo>
                  <a:pt x="3262896" y="317"/>
                </a:lnTo>
                <a:close/>
              </a:path>
              <a:path w="4315459" h="262889">
                <a:moveTo>
                  <a:pt x="3257994" y="40513"/>
                </a:moveTo>
                <a:lnTo>
                  <a:pt x="3217151" y="40513"/>
                </a:lnTo>
                <a:lnTo>
                  <a:pt x="3217228" y="174155"/>
                </a:lnTo>
                <a:lnTo>
                  <a:pt x="3223116" y="216329"/>
                </a:lnTo>
                <a:lnTo>
                  <a:pt x="3255263" y="249750"/>
                </a:lnTo>
                <a:lnTo>
                  <a:pt x="3305388" y="260402"/>
                </a:lnTo>
                <a:lnTo>
                  <a:pt x="3321262" y="259839"/>
                </a:lnTo>
                <a:lnTo>
                  <a:pt x="3367365" y="245452"/>
                </a:lnTo>
                <a:lnTo>
                  <a:pt x="3389163" y="221970"/>
                </a:lnTo>
                <a:lnTo>
                  <a:pt x="3314917" y="221970"/>
                </a:lnTo>
                <a:lnTo>
                  <a:pt x="3296376" y="220671"/>
                </a:lnTo>
                <a:lnTo>
                  <a:pt x="3281733" y="216558"/>
                </a:lnTo>
                <a:lnTo>
                  <a:pt x="3270780" y="209637"/>
                </a:lnTo>
                <a:lnTo>
                  <a:pt x="3263313" y="199916"/>
                </a:lnTo>
                <a:lnTo>
                  <a:pt x="3259127" y="187400"/>
                </a:lnTo>
                <a:lnTo>
                  <a:pt x="3257994" y="40513"/>
                </a:lnTo>
                <a:close/>
              </a:path>
              <a:path w="4315459" h="262889">
                <a:moveTo>
                  <a:pt x="3398177" y="40513"/>
                </a:moveTo>
                <a:lnTo>
                  <a:pt x="3357003" y="40513"/>
                </a:lnTo>
                <a:lnTo>
                  <a:pt x="3357003" y="174155"/>
                </a:lnTo>
                <a:lnTo>
                  <a:pt x="3355269" y="190072"/>
                </a:lnTo>
                <a:lnTo>
                  <a:pt x="3350116" y="202928"/>
                </a:lnTo>
                <a:lnTo>
                  <a:pt x="3341622" y="212606"/>
                </a:lnTo>
                <a:lnTo>
                  <a:pt x="3329863" y="218992"/>
                </a:lnTo>
                <a:lnTo>
                  <a:pt x="3314917" y="221970"/>
                </a:lnTo>
                <a:lnTo>
                  <a:pt x="3389163" y="221970"/>
                </a:lnTo>
                <a:lnTo>
                  <a:pt x="3390973" y="218853"/>
                </a:lnTo>
                <a:lnTo>
                  <a:pt x="3394889" y="207274"/>
                </a:lnTo>
                <a:lnTo>
                  <a:pt x="3397201" y="193507"/>
                </a:lnTo>
                <a:lnTo>
                  <a:pt x="3398132" y="177052"/>
                </a:lnTo>
                <a:lnTo>
                  <a:pt x="3398177" y="40513"/>
                </a:lnTo>
                <a:close/>
              </a:path>
              <a:path w="4315459" h="262889">
                <a:moveTo>
                  <a:pt x="3483978" y="40513"/>
                </a:moveTo>
                <a:lnTo>
                  <a:pt x="3483978" y="256171"/>
                </a:lnTo>
                <a:lnTo>
                  <a:pt x="3571875" y="256171"/>
                </a:lnTo>
                <a:lnTo>
                  <a:pt x="3616540" y="245054"/>
                </a:lnTo>
                <a:lnTo>
                  <a:pt x="3633968" y="223164"/>
                </a:lnTo>
                <a:lnTo>
                  <a:pt x="3527107" y="223164"/>
                </a:lnTo>
                <a:lnTo>
                  <a:pt x="3527107" y="163703"/>
                </a:lnTo>
                <a:lnTo>
                  <a:pt x="3627890" y="163703"/>
                </a:lnTo>
                <a:lnTo>
                  <a:pt x="3624431" y="158798"/>
                </a:lnTo>
                <a:lnTo>
                  <a:pt x="3614071" y="150595"/>
                </a:lnTo>
                <a:lnTo>
                  <a:pt x="3601263" y="145302"/>
                </a:lnTo>
                <a:lnTo>
                  <a:pt x="3586237" y="143141"/>
                </a:lnTo>
                <a:lnTo>
                  <a:pt x="3600264" y="140987"/>
                </a:lnTo>
                <a:lnTo>
                  <a:pt x="3611194" y="135951"/>
                </a:lnTo>
                <a:lnTo>
                  <a:pt x="3617342" y="128739"/>
                </a:lnTo>
                <a:lnTo>
                  <a:pt x="3527107" y="128739"/>
                </a:lnTo>
                <a:lnTo>
                  <a:pt x="3527107" y="73190"/>
                </a:lnTo>
                <a:lnTo>
                  <a:pt x="3628220" y="73190"/>
                </a:lnTo>
                <a:lnTo>
                  <a:pt x="3628053" y="72554"/>
                </a:lnTo>
                <a:lnTo>
                  <a:pt x="3590557" y="43008"/>
                </a:lnTo>
                <a:lnTo>
                  <a:pt x="3562876" y="40514"/>
                </a:lnTo>
                <a:lnTo>
                  <a:pt x="3483978" y="40513"/>
                </a:lnTo>
                <a:close/>
              </a:path>
              <a:path w="4315459" h="262889">
                <a:moveTo>
                  <a:pt x="3627890" y="163703"/>
                </a:moveTo>
                <a:lnTo>
                  <a:pt x="3553904" y="163703"/>
                </a:lnTo>
                <a:lnTo>
                  <a:pt x="3571109" y="165768"/>
                </a:lnTo>
                <a:lnTo>
                  <a:pt x="3583603" y="171836"/>
                </a:lnTo>
                <a:lnTo>
                  <a:pt x="3591127" y="181713"/>
                </a:lnTo>
                <a:lnTo>
                  <a:pt x="3593439" y="194094"/>
                </a:lnTo>
                <a:lnTo>
                  <a:pt x="3590438" y="207409"/>
                </a:lnTo>
                <a:lnTo>
                  <a:pt x="3582077" y="217251"/>
                </a:lnTo>
                <a:lnTo>
                  <a:pt x="3570678" y="221728"/>
                </a:lnTo>
                <a:lnTo>
                  <a:pt x="3558133" y="223118"/>
                </a:lnTo>
                <a:lnTo>
                  <a:pt x="3527107" y="223164"/>
                </a:lnTo>
                <a:lnTo>
                  <a:pt x="3633968" y="223164"/>
                </a:lnTo>
                <a:lnTo>
                  <a:pt x="3637270" y="212762"/>
                </a:lnTo>
                <a:lnTo>
                  <a:pt x="3638537" y="198666"/>
                </a:lnTo>
                <a:lnTo>
                  <a:pt x="3636893" y="183055"/>
                </a:lnTo>
                <a:lnTo>
                  <a:pt x="3632115" y="169692"/>
                </a:lnTo>
                <a:lnTo>
                  <a:pt x="3627890" y="163703"/>
                </a:lnTo>
                <a:close/>
              </a:path>
              <a:path w="4315459" h="262889">
                <a:moveTo>
                  <a:pt x="3628220" y="73190"/>
                </a:moveTo>
                <a:lnTo>
                  <a:pt x="3553904" y="73190"/>
                </a:lnTo>
                <a:lnTo>
                  <a:pt x="3570055" y="75745"/>
                </a:lnTo>
                <a:lnTo>
                  <a:pt x="3581193" y="83112"/>
                </a:lnTo>
                <a:lnTo>
                  <a:pt x="3586721" y="94836"/>
                </a:lnTo>
                <a:lnTo>
                  <a:pt x="3587229" y="100634"/>
                </a:lnTo>
                <a:lnTo>
                  <a:pt x="3584347" y="113978"/>
                </a:lnTo>
                <a:lnTo>
                  <a:pt x="3575843" y="123154"/>
                </a:lnTo>
                <a:lnTo>
                  <a:pt x="3561929" y="127990"/>
                </a:lnTo>
                <a:lnTo>
                  <a:pt x="3527107" y="128739"/>
                </a:lnTo>
                <a:lnTo>
                  <a:pt x="3617342" y="128739"/>
                </a:lnTo>
                <a:lnTo>
                  <a:pt x="3622393" y="122817"/>
                </a:lnTo>
                <a:lnTo>
                  <a:pt x="3629140" y="111293"/>
                </a:lnTo>
                <a:lnTo>
                  <a:pt x="3632346" y="100897"/>
                </a:lnTo>
                <a:lnTo>
                  <a:pt x="3631461" y="85498"/>
                </a:lnTo>
                <a:lnTo>
                  <a:pt x="3628220" y="73190"/>
                </a:lnTo>
                <a:close/>
              </a:path>
              <a:path w="4315459" h="262889">
                <a:moveTo>
                  <a:pt x="3846410" y="40513"/>
                </a:moveTo>
                <a:lnTo>
                  <a:pt x="3715054" y="40513"/>
                </a:lnTo>
                <a:lnTo>
                  <a:pt x="3715054" y="256171"/>
                </a:lnTo>
                <a:lnTo>
                  <a:pt x="3850665" y="256171"/>
                </a:lnTo>
                <a:lnTo>
                  <a:pt x="3850665" y="221208"/>
                </a:lnTo>
                <a:lnTo>
                  <a:pt x="3756228" y="221208"/>
                </a:lnTo>
                <a:lnTo>
                  <a:pt x="3756228" y="163703"/>
                </a:lnTo>
                <a:lnTo>
                  <a:pt x="3830078" y="163703"/>
                </a:lnTo>
                <a:lnTo>
                  <a:pt x="3830078" y="128739"/>
                </a:lnTo>
                <a:lnTo>
                  <a:pt x="3756228" y="128739"/>
                </a:lnTo>
                <a:lnTo>
                  <a:pt x="3756228" y="75476"/>
                </a:lnTo>
                <a:lnTo>
                  <a:pt x="3846410" y="75476"/>
                </a:lnTo>
                <a:lnTo>
                  <a:pt x="3846410" y="40513"/>
                </a:lnTo>
                <a:close/>
              </a:path>
              <a:path w="4315459" h="262889">
                <a:moveTo>
                  <a:pt x="4027568" y="36793"/>
                </a:moveTo>
                <a:lnTo>
                  <a:pt x="3983048" y="41166"/>
                </a:lnTo>
                <a:lnTo>
                  <a:pt x="3941891" y="62973"/>
                </a:lnTo>
                <a:lnTo>
                  <a:pt x="3917449" y="95398"/>
                </a:lnTo>
                <a:lnTo>
                  <a:pt x="3905038" y="144101"/>
                </a:lnTo>
                <a:lnTo>
                  <a:pt x="3905709" y="158389"/>
                </a:lnTo>
                <a:lnTo>
                  <a:pt x="3915543" y="197323"/>
                </a:lnTo>
                <a:lnTo>
                  <a:pt x="3946823" y="237598"/>
                </a:lnTo>
                <a:lnTo>
                  <a:pt x="3992306" y="258134"/>
                </a:lnTo>
                <a:lnTo>
                  <a:pt x="4018917" y="260413"/>
                </a:lnTo>
                <a:lnTo>
                  <a:pt x="4032518" y="259922"/>
                </a:lnTo>
                <a:lnTo>
                  <a:pt x="4044976" y="258505"/>
                </a:lnTo>
                <a:lnTo>
                  <a:pt x="4059580" y="255130"/>
                </a:lnTo>
                <a:lnTo>
                  <a:pt x="4070275" y="251769"/>
                </a:lnTo>
                <a:lnTo>
                  <a:pt x="4081185" y="247218"/>
                </a:lnTo>
                <a:lnTo>
                  <a:pt x="4077102" y="221477"/>
                </a:lnTo>
                <a:lnTo>
                  <a:pt x="4037750" y="221477"/>
                </a:lnTo>
                <a:lnTo>
                  <a:pt x="4020169" y="220524"/>
                </a:lnTo>
                <a:lnTo>
                  <a:pt x="3978873" y="205661"/>
                </a:lnTo>
                <a:lnTo>
                  <a:pt x="3955531" y="175191"/>
                </a:lnTo>
                <a:lnTo>
                  <a:pt x="3950445" y="147733"/>
                </a:lnTo>
                <a:lnTo>
                  <a:pt x="3951783" y="132161"/>
                </a:lnTo>
                <a:lnTo>
                  <a:pt x="3970338" y="95099"/>
                </a:lnTo>
                <a:lnTo>
                  <a:pt x="4006321" y="76241"/>
                </a:lnTo>
                <a:lnTo>
                  <a:pt x="4021215" y="74829"/>
                </a:lnTo>
                <a:lnTo>
                  <a:pt x="4077620" y="74829"/>
                </a:lnTo>
                <a:lnTo>
                  <a:pt x="4086999" y="57175"/>
                </a:lnTo>
                <a:lnTo>
                  <a:pt x="4076659" y="50327"/>
                </a:lnTo>
                <a:lnTo>
                  <a:pt x="4065648" y="44898"/>
                </a:lnTo>
                <a:lnTo>
                  <a:pt x="4053864" y="40855"/>
                </a:lnTo>
                <a:lnTo>
                  <a:pt x="4041205" y="38165"/>
                </a:lnTo>
                <a:lnTo>
                  <a:pt x="4027568" y="36793"/>
                </a:lnTo>
                <a:close/>
              </a:path>
              <a:path w="4315459" h="262889">
                <a:moveTo>
                  <a:pt x="4075556" y="211734"/>
                </a:moveTo>
                <a:lnTo>
                  <a:pt x="4061577" y="216676"/>
                </a:lnTo>
                <a:lnTo>
                  <a:pt x="4049305" y="219840"/>
                </a:lnTo>
                <a:lnTo>
                  <a:pt x="4037750" y="221477"/>
                </a:lnTo>
                <a:lnTo>
                  <a:pt x="4077102" y="221477"/>
                </a:lnTo>
                <a:lnTo>
                  <a:pt x="4075556" y="211734"/>
                </a:lnTo>
                <a:close/>
              </a:path>
              <a:path w="4315459" h="262889">
                <a:moveTo>
                  <a:pt x="4077620" y="74829"/>
                </a:moveTo>
                <a:lnTo>
                  <a:pt x="4021215" y="74829"/>
                </a:lnTo>
                <a:lnTo>
                  <a:pt x="4034852" y="75700"/>
                </a:lnTo>
                <a:lnTo>
                  <a:pt x="4047538" y="78333"/>
                </a:lnTo>
                <a:lnTo>
                  <a:pt x="4059283" y="82754"/>
                </a:lnTo>
                <a:lnTo>
                  <a:pt x="4070095" y="88992"/>
                </a:lnTo>
                <a:lnTo>
                  <a:pt x="4077620" y="74829"/>
                </a:lnTo>
                <a:close/>
              </a:path>
              <a:path w="4315459" h="262889">
                <a:moveTo>
                  <a:pt x="4195965" y="40513"/>
                </a:moveTo>
                <a:lnTo>
                  <a:pt x="4154792" y="40513"/>
                </a:lnTo>
                <a:lnTo>
                  <a:pt x="4154792" y="256171"/>
                </a:lnTo>
                <a:lnTo>
                  <a:pt x="4195965" y="256171"/>
                </a:lnTo>
                <a:lnTo>
                  <a:pt x="4195965" y="153568"/>
                </a:lnTo>
                <a:lnTo>
                  <a:pt x="4242565" y="153568"/>
                </a:lnTo>
                <a:lnTo>
                  <a:pt x="4236808" y="145402"/>
                </a:lnTo>
                <a:lnTo>
                  <a:pt x="4239817" y="141147"/>
                </a:lnTo>
                <a:lnTo>
                  <a:pt x="4195965" y="141147"/>
                </a:lnTo>
                <a:lnTo>
                  <a:pt x="4195965" y="40513"/>
                </a:lnTo>
                <a:close/>
              </a:path>
              <a:path w="4315459" h="262889">
                <a:moveTo>
                  <a:pt x="4242565" y="153568"/>
                </a:moveTo>
                <a:lnTo>
                  <a:pt x="4195965" y="153568"/>
                </a:lnTo>
                <a:lnTo>
                  <a:pt x="4267847" y="256171"/>
                </a:lnTo>
                <a:lnTo>
                  <a:pt x="4314901" y="256171"/>
                </a:lnTo>
                <a:lnTo>
                  <a:pt x="4242565" y="153568"/>
                </a:lnTo>
                <a:close/>
              </a:path>
              <a:path w="4315459" h="262889">
                <a:moveTo>
                  <a:pt x="4310989" y="40513"/>
                </a:moveTo>
                <a:lnTo>
                  <a:pt x="4263605" y="40513"/>
                </a:lnTo>
                <a:lnTo>
                  <a:pt x="4195965" y="141147"/>
                </a:lnTo>
                <a:lnTo>
                  <a:pt x="4239817" y="141147"/>
                </a:lnTo>
                <a:lnTo>
                  <a:pt x="4310989" y="40513"/>
                </a:lnTo>
                <a:close/>
              </a:path>
            </a:pathLst>
          </a:custGeom>
          <a:solidFill>
            <a:srgbClr val="00546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143000" y="4533900"/>
            <a:ext cx="15544800" cy="1231106"/>
          </a:xfrm>
        </p:spPr>
        <p:txBody>
          <a:bodyPr/>
          <a:lstStyle/>
          <a:p>
            <a:r>
              <a:rPr lang="de-DE" sz="8000" b="1" dirty="0"/>
              <a:t>ABSM - 1. Begleitseminar </a:t>
            </a:r>
          </a:p>
        </p:txBody>
      </p:sp>
      <p:sp>
        <p:nvSpPr>
          <p:cNvPr id="3" name="Untertitel 2"/>
          <p:cNvSpPr>
            <a:spLocks noGrp="1"/>
          </p:cNvSpPr>
          <p:nvPr>
            <p:ph type="subTitle" idx="4"/>
          </p:nvPr>
        </p:nvSpPr>
        <p:spPr>
          <a:xfrm>
            <a:off x="1142997" y="8877300"/>
            <a:ext cx="15544800" cy="1231106"/>
          </a:xfrm>
        </p:spPr>
        <p:txBody>
          <a:bodyPr/>
          <a:lstStyle/>
          <a:p>
            <a:r>
              <a:rPr lang="de-DE" sz="8000" dirty="0"/>
              <a:t>Den Autopiloten verlassen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nummernplatzhalter 1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pPr marL="116205">
              <a:lnSpc>
                <a:spcPct val="100000"/>
              </a:lnSpc>
            </a:pPr>
            <a:fld id="{81D60167-4931-47E6-BA6A-407CBD079E47}" type="slidenum">
              <a:rPr lang="de-DE" smtClean="0"/>
              <a:t>2</a:t>
            </a:fld>
            <a:endParaRPr lang="de-DE" dirty="0"/>
          </a:p>
        </p:txBody>
      </p:sp>
      <p:pic>
        <p:nvPicPr>
          <p:cNvPr id="8" name="Picture 7" descr="Text, letter&#10;&#10;Description automatically generated">
            <a:extLst>
              <a:ext uri="{FF2B5EF4-FFF2-40B4-BE49-F238E27FC236}">
                <a16:creationId xmlns:a16="http://schemas.microsoft.com/office/drawing/2014/main" id="{29E5A0C9-C256-3818-78B9-F6A8B3C371A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000" y="520700"/>
            <a:ext cx="9312937" cy="12396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196791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nummernplatzhalter 1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pPr marL="116205">
              <a:lnSpc>
                <a:spcPct val="100000"/>
              </a:lnSpc>
            </a:pPr>
            <a:fld id="{81D60167-4931-47E6-BA6A-407CBD079E47}" type="slidenum">
              <a:rPr lang="de-DE" smtClean="0"/>
              <a:t>3</a:t>
            </a:fld>
            <a:endParaRPr lang="de-DE" dirty="0"/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Achtsamkeit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idx="1"/>
          </p:nvPr>
        </p:nvSpPr>
        <p:spPr>
          <a:xfrm>
            <a:off x="914399" y="2628900"/>
            <a:ext cx="16784783" cy="9848850"/>
          </a:xfrm>
        </p:spPr>
        <p:txBody>
          <a:bodyPr/>
          <a:lstStyle/>
          <a:p>
            <a:pPr marL="571500" indent="-571500">
              <a:buFont typeface="Arial" panose="020B0604020202020204" pitchFamily="34" charset="0"/>
              <a:buChar char="•"/>
            </a:pPr>
            <a:r>
              <a:rPr lang="de-DE" sz="4000" dirty="0">
                <a:solidFill>
                  <a:srgbClr val="005463"/>
                </a:solidFill>
              </a:rPr>
              <a:t>= Haltung, Einstellung, Art zu Handeln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de-DE" sz="4000" dirty="0">
                <a:solidFill>
                  <a:srgbClr val="005463"/>
                </a:solidFill>
              </a:rPr>
              <a:t>basiert auf MBSR-Programm (</a:t>
            </a:r>
            <a:r>
              <a:rPr lang="de-DE" sz="4000" dirty="0" err="1">
                <a:solidFill>
                  <a:srgbClr val="005463"/>
                </a:solidFill>
              </a:rPr>
              <a:t>Mindfulness</a:t>
            </a:r>
            <a:r>
              <a:rPr lang="de-DE" sz="4000" dirty="0">
                <a:solidFill>
                  <a:srgbClr val="005463"/>
                </a:solidFill>
              </a:rPr>
              <a:t>-</a:t>
            </a:r>
            <a:r>
              <a:rPr lang="de-DE" sz="4000" dirty="0" err="1">
                <a:solidFill>
                  <a:srgbClr val="005463"/>
                </a:solidFill>
              </a:rPr>
              <a:t>Based</a:t>
            </a:r>
            <a:r>
              <a:rPr lang="de-DE" sz="4000" dirty="0">
                <a:solidFill>
                  <a:srgbClr val="005463"/>
                </a:solidFill>
              </a:rPr>
              <a:t>-Stress-</a:t>
            </a:r>
            <a:r>
              <a:rPr lang="de-DE" sz="4000" dirty="0" err="1">
                <a:solidFill>
                  <a:srgbClr val="005463"/>
                </a:solidFill>
              </a:rPr>
              <a:t>Reduction</a:t>
            </a:r>
            <a:r>
              <a:rPr lang="de-DE" sz="4000" dirty="0">
                <a:solidFill>
                  <a:srgbClr val="005463"/>
                </a:solidFill>
              </a:rPr>
              <a:t>) von Jon </a:t>
            </a:r>
            <a:r>
              <a:rPr lang="de-DE" sz="4000" dirty="0" err="1">
                <a:solidFill>
                  <a:srgbClr val="005463"/>
                </a:solidFill>
              </a:rPr>
              <a:t>Kabat</a:t>
            </a:r>
            <a:r>
              <a:rPr lang="de-DE" sz="4000" dirty="0">
                <a:solidFill>
                  <a:srgbClr val="005463"/>
                </a:solidFill>
              </a:rPr>
              <a:t>-Zinn in den 1970er Jahren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de-DE" sz="4000" i="1" dirty="0">
                <a:solidFill>
                  <a:srgbClr val="005463"/>
                </a:solidFill>
              </a:rPr>
              <a:t>„</a:t>
            </a:r>
            <a:r>
              <a:rPr lang="de-DE" sz="4000" i="1" dirty="0" err="1">
                <a:solidFill>
                  <a:srgbClr val="005463"/>
                </a:solidFill>
              </a:rPr>
              <a:t>Mindfulness</a:t>
            </a:r>
            <a:r>
              <a:rPr lang="de-DE" sz="4000" i="1" dirty="0">
                <a:solidFill>
                  <a:srgbClr val="005463"/>
                </a:solidFill>
              </a:rPr>
              <a:t> </a:t>
            </a:r>
            <a:r>
              <a:rPr lang="de-DE" sz="4000" i="1" dirty="0" err="1">
                <a:solidFill>
                  <a:srgbClr val="005463"/>
                </a:solidFill>
              </a:rPr>
              <a:t>is</a:t>
            </a:r>
            <a:r>
              <a:rPr lang="de-DE" sz="4000" i="1" dirty="0">
                <a:solidFill>
                  <a:srgbClr val="005463"/>
                </a:solidFill>
              </a:rPr>
              <a:t> </a:t>
            </a:r>
            <a:r>
              <a:rPr lang="de-DE" sz="4000" i="1" dirty="0" err="1">
                <a:solidFill>
                  <a:srgbClr val="005463"/>
                </a:solidFill>
              </a:rPr>
              <a:t>the</a:t>
            </a:r>
            <a:r>
              <a:rPr lang="de-DE" sz="4000" i="1" dirty="0">
                <a:solidFill>
                  <a:srgbClr val="005463"/>
                </a:solidFill>
              </a:rPr>
              <a:t> </a:t>
            </a:r>
            <a:r>
              <a:rPr lang="de-DE" sz="4000" i="1" dirty="0" err="1">
                <a:solidFill>
                  <a:srgbClr val="005463"/>
                </a:solidFill>
              </a:rPr>
              <a:t>awareness</a:t>
            </a:r>
            <a:r>
              <a:rPr lang="de-DE" sz="4000" i="1" dirty="0">
                <a:solidFill>
                  <a:srgbClr val="005463"/>
                </a:solidFill>
              </a:rPr>
              <a:t> </a:t>
            </a:r>
            <a:r>
              <a:rPr lang="de-DE" sz="4000" i="1" dirty="0" err="1">
                <a:solidFill>
                  <a:srgbClr val="005463"/>
                </a:solidFill>
              </a:rPr>
              <a:t>that</a:t>
            </a:r>
            <a:r>
              <a:rPr lang="de-DE" sz="4000" i="1" dirty="0">
                <a:solidFill>
                  <a:srgbClr val="005463"/>
                </a:solidFill>
              </a:rPr>
              <a:t> </a:t>
            </a:r>
            <a:r>
              <a:rPr lang="de-DE" sz="4000" i="1" dirty="0" err="1">
                <a:solidFill>
                  <a:srgbClr val="005463"/>
                </a:solidFill>
              </a:rPr>
              <a:t>emerges</a:t>
            </a:r>
            <a:r>
              <a:rPr lang="de-DE" sz="4000" i="1" dirty="0">
                <a:solidFill>
                  <a:srgbClr val="005463"/>
                </a:solidFill>
              </a:rPr>
              <a:t> </a:t>
            </a:r>
            <a:r>
              <a:rPr lang="de-DE" sz="4000" i="1" dirty="0" err="1">
                <a:solidFill>
                  <a:srgbClr val="005463"/>
                </a:solidFill>
              </a:rPr>
              <a:t>through</a:t>
            </a:r>
            <a:r>
              <a:rPr lang="de-DE" sz="4000" i="1" dirty="0">
                <a:solidFill>
                  <a:srgbClr val="005463"/>
                </a:solidFill>
              </a:rPr>
              <a:t> </a:t>
            </a:r>
            <a:r>
              <a:rPr lang="de-DE" sz="4000" i="1" dirty="0" err="1">
                <a:solidFill>
                  <a:srgbClr val="005463"/>
                </a:solidFill>
              </a:rPr>
              <a:t>paying</a:t>
            </a:r>
            <a:r>
              <a:rPr lang="de-DE" sz="4000" i="1" dirty="0">
                <a:solidFill>
                  <a:srgbClr val="005463"/>
                </a:solidFill>
              </a:rPr>
              <a:t> </a:t>
            </a:r>
            <a:r>
              <a:rPr lang="de-DE" sz="4000" i="1" dirty="0" err="1">
                <a:solidFill>
                  <a:srgbClr val="005463"/>
                </a:solidFill>
              </a:rPr>
              <a:t>attention</a:t>
            </a:r>
            <a:r>
              <a:rPr lang="de-DE" sz="4000" i="1" dirty="0">
                <a:solidFill>
                  <a:srgbClr val="005463"/>
                </a:solidFill>
              </a:rPr>
              <a:t>, on </a:t>
            </a:r>
            <a:r>
              <a:rPr lang="de-DE" sz="4000" i="1" dirty="0" err="1">
                <a:solidFill>
                  <a:srgbClr val="005463"/>
                </a:solidFill>
              </a:rPr>
              <a:t>purpose</a:t>
            </a:r>
            <a:r>
              <a:rPr lang="de-DE" sz="4000" i="1" dirty="0">
                <a:solidFill>
                  <a:srgbClr val="005463"/>
                </a:solidFill>
              </a:rPr>
              <a:t>, in </a:t>
            </a:r>
            <a:r>
              <a:rPr lang="de-DE" sz="4000" i="1" dirty="0" err="1">
                <a:solidFill>
                  <a:srgbClr val="005463"/>
                </a:solidFill>
              </a:rPr>
              <a:t>the</a:t>
            </a:r>
            <a:r>
              <a:rPr lang="de-DE" sz="4000" i="1" dirty="0">
                <a:solidFill>
                  <a:srgbClr val="005463"/>
                </a:solidFill>
              </a:rPr>
              <a:t> </a:t>
            </a:r>
            <a:r>
              <a:rPr lang="de-DE" sz="4000" i="1" dirty="0" err="1">
                <a:solidFill>
                  <a:srgbClr val="005463"/>
                </a:solidFill>
              </a:rPr>
              <a:t>present</a:t>
            </a:r>
            <a:r>
              <a:rPr lang="de-DE" sz="4000" i="1" dirty="0">
                <a:solidFill>
                  <a:srgbClr val="005463"/>
                </a:solidFill>
              </a:rPr>
              <a:t> </a:t>
            </a:r>
            <a:r>
              <a:rPr lang="de-DE" sz="4000" i="1" dirty="0" err="1">
                <a:solidFill>
                  <a:srgbClr val="005463"/>
                </a:solidFill>
              </a:rPr>
              <a:t>moment</a:t>
            </a:r>
            <a:r>
              <a:rPr lang="de-DE" sz="4000" i="1" dirty="0">
                <a:solidFill>
                  <a:srgbClr val="005463"/>
                </a:solidFill>
              </a:rPr>
              <a:t>, and </a:t>
            </a:r>
            <a:r>
              <a:rPr lang="de-DE" sz="4000" i="1" dirty="0" err="1">
                <a:solidFill>
                  <a:srgbClr val="005463"/>
                </a:solidFill>
              </a:rPr>
              <a:t>nonjudgmentally</a:t>
            </a:r>
            <a:r>
              <a:rPr lang="de-DE" sz="4000" i="1" dirty="0">
                <a:solidFill>
                  <a:srgbClr val="005463"/>
                </a:solidFill>
              </a:rPr>
              <a:t> </a:t>
            </a:r>
            <a:r>
              <a:rPr lang="de-DE" sz="4000" i="1" dirty="0" err="1">
                <a:solidFill>
                  <a:srgbClr val="005463"/>
                </a:solidFill>
              </a:rPr>
              <a:t>to</a:t>
            </a:r>
            <a:r>
              <a:rPr lang="de-DE" sz="4000" i="1" dirty="0">
                <a:solidFill>
                  <a:srgbClr val="005463"/>
                </a:solidFill>
              </a:rPr>
              <a:t> </a:t>
            </a:r>
            <a:r>
              <a:rPr lang="de-DE" sz="4000" i="1" dirty="0" err="1">
                <a:solidFill>
                  <a:srgbClr val="005463"/>
                </a:solidFill>
              </a:rPr>
              <a:t>the</a:t>
            </a:r>
            <a:r>
              <a:rPr lang="de-DE" sz="4000" i="1" dirty="0">
                <a:solidFill>
                  <a:srgbClr val="005463"/>
                </a:solidFill>
              </a:rPr>
              <a:t> </a:t>
            </a:r>
            <a:r>
              <a:rPr lang="de-DE" sz="4000" i="1" dirty="0" err="1">
                <a:solidFill>
                  <a:srgbClr val="005463"/>
                </a:solidFill>
              </a:rPr>
              <a:t>unfolding</a:t>
            </a:r>
            <a:r>
              <a:rPr lang="de-DE" sz="4000" i="1" dirty="0">
                <a:solidFill>
                  <a:srgbClr val="005463"/>
                </a:solidFill>
              </a:rPr>
              <a:t> </a:t>
            </a:r>
            <a:r>
              <a:rPr lang="de-DE" sz="4000" i="1" dirty="0" err="1">
                <a:solidFill>
                  <a:srgbClr val="005463"/>
                </a:solidFill>
              </a:rPr>
              <a:t>of</a:t>
            </a:r>
            <a:r>
              <a:rPr lang="de-DE" sz="4000" i="1" dirty="0">
                <a:solidFill>
                  <a:srgbClr val="005463"/>
                </a:solidFill>
              </a:rPr>
              <a:t> </a:t>
            </a:r>
            <a:r>
              <a:rPr lang="de-DE" sz="4000" i="1" dirty="0" err="1">
                <a:solidFill>
                  <a:srgbClr val="005463"/>
                </a:solidFill>
              </a:rPr>
              <a:t>experience</a:t>
            </a:r>
            <a:r>
              <a:rPr lang="de-DE" sz="4000" i="1" dirty="0">
                <a:solidFill>
                  <a:srgbClr val="005463"/>
                </a:solidFill>
              </a:rPr>
              <a:t>.“ 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de-DE" sz="4000" dirty="0">
                <a:solidFill>
                  <a:srgbClr val="005463"/>
                </a:solidFill>
              </a:rPr>
              <a:t>absichtsvoll im gegenwärtigen Moment präsent sein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de-DE" sz="4000" dirty="0">
                <a:solidFill>
                  <a:srgbClr val="005463"/>
                </a:solidFill>
              </a:rPr>
              <a:t>Empfindungen, Emotionen, Gedanken wahrnehmen ohne diese zu bewerten, zu verurteilen, dagegen anzukämpfen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de-DE" sz="4000" dirty="0">
                <a:solidFill>
                  <a:srgbClr val="005463"/>
                </a:solidFill>
              </a:rPr>
              <a:t>Achtsamkeit erfordert Wiederholungen und Übung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de-DE" sz="4000" dirty="0">
                <a:solidFill>
                  <a:srgbClr val="005463"/>
                </a:solidFill>
              </a:rPr>
              <a:t>Studienlage zeigt: Reduzierung von Stress, Verbesserung des Schlafes, besserer Umgang mit Schmerzen, positive Effekte auf Depressionen und Ängste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endParaRPr lang="de-DE" sz="4000" dirty="0">
              <a:solidFill>
                <a:srgbClr val="005463"/>
              </a:solidFill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de-DE" sz="4000" b="1" dirty="0">
                <a:solidFill>
                  <a:srgbClr val="005463"/>
                </a:solidFill>
              </a:rPr>
              <a:t>Achtsamkeitsübungen</a:t>
            </a:r>
            <a:r>
              <a:rPr lang="de-DE" sz="4000" dirty="0">
                <a:solidFill>
                  <a:srgbClr val="005463"/>
                </a:solidFill>
              </a:rPr>
              <a:t>: Achtsamer Atem, Routinetätigkeiten achtsam ausführen, Übungen für alle fünf Sinne, Body Scan, PMR,…</a:t>
            </a:r>
          </a:p>
        </p:txBody>
      </p:sp>
    </p:spTree>
    <p:extLst>
      <p:ext uri="{BB962C8B-B14F-4D97-AF65-F5344CB8AC3E}">
        <p14:creationId xmlns:p14="http://schemas.microsoft.com/office/powerpoint/2010/main" val="187087673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nummernplatzhalter 1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pPr marL="116205">
              <a:lnSpc>
                <a:spcPct val="100000"/>
              </a:lnSpc>
            </a:pPr>
            <a:fld id="{81D60167-4931-47E6-BA6A-407CBD079E47}" type="slidenum">
              <a:rPr lang="de-DE" smtClean="0"/>
              <a:t>4</a:t>
            </a:fld>
            <a:endParaRPr lang="de-DE" dirty="0"/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Autopilot-Modus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idx="1"/>
          </p:nvPr>
        </p:nvSpPr>
        <p:spPr>
          <a:xfrm>
            <a:off x="752011" y="2492430"/>
            <a:ext cx="16784783" cy="9279463"/>
          </a:xfrm>
        </p:spPr>
        <p:txBody>
          <a:bodyPr/>
          <a:lstStyle/>
          <a:p>
            <a:pPr marL="571500" indent="-571500">
              <a:buFont typeface="Arial" panose="020B0604020202020204" pitchFamily="34" charset="0"/>
              <a:buChar char="•"/>
            </a:pPr>
            <a:r>
              <a:rPr lang="de-DE" sz="4000" dirty="0">
                <a:solidFill>
                  <a:srgbClr val="005463"/>
                </a:solidFill>
              </a:rPr>
              <a:t>= Gegenteil von Achtsamkeit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de-DE" sz="4000" dirty="0">
                <a:solidFill>
                  <a:srgbClr val="005463"/>
                </a:solidFill>
              </a:rPr>
              <a:t>unbewusstes automatisches Handeln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de-DE" sz="4000" dirty="0">
                <a:solidFill>
                  <a:srgbClr val="005463"/>
                </a:solidFill>
              </a:rPr>
              <a:t>in Gedanken nicht bei der Tätigkeit sein, die wir gerade ausführen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de-DE" sz="4000" dirty="0">
                <a:solidFill>
                  <a:srgbClr val="005463"/>
                </a:solidFill>
              </a:rPr>
              <a:t>durch Verhaltens- und Gedankenmuster gesteuert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de-DE" sz="4000" dirty="0">
                <a:solidFill>
                  <a:srgbClr val="005463"/>
                </a:solidFill>
              </a:rPr>
              <a:t>Beispiele: Zähneputzen, Weg zur Arbeit, Essen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endParaRPr lang="de-DE" sz="4000" dirty="0">
              <a:solidFill>
                <a:srgbClr val="005463"/>
              </a:solidFill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de-DE" sz="4000" b="1" dirty="0">
                <a:solidFill>
                  <a:srgbClr val="005463"/>
                </a:solidFill>
              </a:rPr>
              <a:t>Positiv: </a:t>
            </a:r>
            <a:r>
              <a:rPr lang="de-DE" sz="4000" dirty="0">
                <a:solidFill>
                  <a:srgbClr val="005463"/>
                </a:solidFill>
              </a:rPr>
              <a:t>	Energie sparen, Entlastung, Funktionsfähigkeit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de-DE" sz="4000" b="1" dirty="0">
                <a:solidFill>
                  <a:srgbClr val="005463"/>
                </a:solidFill>
              </a:rPr>
              <a:t>Negativ: </a:t>
            </a:r>
            <a:r>
              <a:rPr lang="de-DE" sz="4000" dirty="0">
                <a:solidFill>
                  <a:srgbClr val="005463"/>
                </a:solidFill>
              </a:rPr>
              <a:t>	Bewusste Wahrnehmung reduziert, 										Schöne Momente im Hier und Jetzt verpassen			                          			Dinge machen, die uns nicht guttun										Zeit für Sorgen/Grübeln über Zukunft und Vergangenheit</a:t>
            </a:r>
            <a:endParaRPr lang="de-DE" sz="100" dirty="0">
              <a:solidFill>
                <a:srgbClr val="005463"/>
              </a:solidFill>
            </a:endParaRPr>
          </a:p>
          <a:p>
            <a:pPr marL="1028700" lvl="1" indent="-571500">
              <a:buFont typeface="Arial" panose="020B0604020202020204" pitchFamily="34" charset="0"/>
              <a:buChar char="•"/>
            </a:pPr>
            <a:endParaRPr lang="de-DE" sz="100" dirty="0">
              <a:solidFill>
                <a:srgbClr val="005463"/>
              </a:solidFill>
            </a:endParaRPr>
          </a:p>
          <a:p>
            <a:pPr lvl="1"/>
            <a:endParaRPr lang="de-DE" sz="100" dirty="0">
              <a:solidFill>
                <a:srgbClr val="005463"/>
              </a:solidFill>
            </a:endParaRPr>
          </a:p>
          <a:p>
            <a:pPr marL="1485900" lvl="2" indent="-571500">
              <a:buFont typeface="Arial" panose="020B0604020202020204" pitchFamily="34" charset="0"/>
              <a:buChar char="•"/>
            </a:pPr>
            <a:endParaRPr lang="de-DE" sz="100" dirty="0">
              <a:solidFill>
                <a:srgbClr val="005463"/>
              </a:solidFill>
            </a:endParaRPr>
          </a:p>
          <a:p>
            <a:endParaRPr lang="de-DE" sz="4000" dirty="0">
              <a:solidFill>
                <a:srgbClr val="005463"/>
              </a:solidFill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de-DE" sz="4000" dirty="0">
                <a:solidFill>
                  <a:srgbClr val="005463"/>
                </a:solidFill>
              </a:rPr>
              <a:t>Achtsamkeit hilft Autopilot-Modus zu unterbrechen </a:t>
            </a:r>
            <a:r>
              <a:rPr lang="de-DE" sz="4000" dirty="0">
                <a:solidFill>
                  <a:srgbClr val="005463"/>
                </a:solidFill>
                <a:sym typeface="Wingdings" pitchFamily="2" charset="2"/>
              </a:rPr>
              <a:t> Sinne und Gefühle sowie Umfeld bewusst wahrnehmen</a:t>
            </a:r>
            <a:endParaRPr lang="de-DE" sz="4000" dirty="0">
              <a:solidFill>
                <a:srgbClr val="005463"/>
              </a:solidFill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endParaRPr lang="de-DE" sz="4000" dirty="0"/>
          </a:p>
        </p:txBody>
      </p:sp>
    </p:spTree>
    <p:extLst>
      <p:ext uri="{BB962C8B-B14F-4D97-AF65-F5344CB8AC3E}">
        <p14:creationId xmlns:p14="http://schemas.microsoft.com/office/powerpoint/2010/main" val="78870802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0FBC1FD-C82F-33B0-81D0-F7763C66B775}"/>
              </a:ext>
            </a:extLst>
          </p:cNvPr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pPr marL="116205">
              <a:lnSpc>
                <a:spcPct val="100000"/>
              </a:lnSpc>
            </a:pPr>
            <a:fld id="{81D60167-4931-47E6-BA6A-407CBD079E47}" type="slidenum">
              <a:rPr lang="en-DE" smtClean="0"/>
              <a:t>5</a:t>
            </a:fld>
            <a:endParaRPr lang="en-DE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A2E2817C-9494-F07D-18F2-D2B7FFAB8E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1205" y="1341685"/>
            <a:ext cx="16785589" cy="2031325"/>
          </a:xfrm>
        </p:spPr>
        <p:txBody>
          <a:bodyPr/>
          <a:lstStyle/>
          <a:p>
            <a:br>
              <a:rPr lang="en-GB" b="1" i="0" u="none" strike="noStrike" dirty="0">
                <a:solidFill>
                  <a:srgbClr val="005463"/>
                </a:solidFill>
                <a:effectLst/>
                <a:latin typeface="noto sans" panose="020B0502040504020204" pitchFamily="34" charset="0"/>
              </a:rPr>
            </a:br>
            <a:endParaRPr lang="en-DE" dirty="0">
              <a:solidFill>
                <a:srgbClr val="005463"/>
              </a:solidFill>
            </a:endParaRP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C3D4685-A5F6-50F3-1C7D-681F0532AC2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914399" y="4404985"/>
            <a:ext cx="16459200" cy="8002191"/>
          </a:xfrm>
        </p:spPr>
        <p:txBody>
          <a:bodyPr/>
          <a:lstStyle/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4000" dirty="0">
                <a:solidFill>
                  <a:srgbClr val="005463"/>
                </a:solidFill>
              </a:rPr>
              <a:t>U</a:t>
            </a:r>
            <a:r>
              <a:rPr lang="en-DE" sz="4000" dirty="0">
                <a:solidFill>
                  <a:srgbClr val="005463"/>
                </a:solidFill>
              </a:rPr>
              <a:t>niversity students experience high levels of anxiety and stress during first years and exam periods 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DE" sz="4000">
                <a:solidFill>
                  <a:srgbClr val="005463"/>
                </a:solidFill>
              </a:rPr>
              <a:t>Can </a:t>
            </a:r>
            <a:r>
              <a:rPr lang="en-DE" sz="4000" b="1">
                <a:solidFill>
                  <a:srgbClr val="005463"/>
                </a:solidFill>
              </a:rPr>
              <a:t>mindfu</a:t>
            </a:r>
            <a:r>
              <a:rPr lang="de-DE" sz="4000" b="1">
                <a:solidFill>
                  <a:srgbClr val="005463"/>
                </a:solidFill>
              </a:rPr>
              <a:t>l</a:t>
            </a:r>
            <a:r>
              <a:rPr lang="en-DE" sz="4000" b="1">
                <a:solidFill>
                  <a:srgbClr val="005463"/>
                </a:solidFill>
              </a:rPr>
              <a:t>ness </a:t>
            </a:r>
            <a:r>
              <a:rPr lang="en-DE" sz="4000" b="1" dirty="0">
                <a:solidFill>
                  <a:srgbClr val="005463"/>
                </a:solidFill>
              </a:rPr>
              <a:t>training </a:t>
            </a:r>
            <a:r>
              <a:rPr lang="en-DE" sz="4000" dirty="0">
                <a:solidFill>
                  <a:srgbClr val="005463"/>
                </a:solidFill>
              </a:rPr>
              <a:t>bring </a:t>
            </a:r>
            <a:r>
              <a:rPr lang="en-GB" sz="4000" dirty="0">
                <a:solidFill>
                  <a:srgbClr val="005463"/>
                </a:solidFill>
              </a:rPr>
              <a:t>significant changes in the manifestations of depression, anxiety, and stress of students when compared to another group undergoing a </a:t>
            </a:r>
            <a:r>
              <a:rPr lang="en-GB" sz="4000" b="1" dirty="0">
                <a:solidFill>
                  <a:srgbClr val="005463"/>
                </a:solidFill>
              </a:rPr>
              <a:t>physical activity program </a:t>
            </a:r>
            <a:r>
              <a:rPr lang="en-GB" sz="4000" dirty="0">
                <a:solidFill>
                  <a:srgbClr val="005463"/>
                </a:solidFill>
              </a:rPr>
              <a:t>and a </a:t>
            </a:r>
            <a:r>
              <a:rPr lang="en-GB" sz="4000" b="1" dirty="0">
                <a:solidFill>
                  <a:srgbClr val="005463"/>
                </a:solidFill>
              </a:rPr>
              <a:t>control group</a:t>
            </a:r>
            <a:r>
              <a:rPr lang="en-GB" sz="4000" dirty="0">
                <a:solidFill>
                  <a:srgbClr val="005463"/>
                </a:solidFill>
              </a:rPr>
              <a:t>? 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4000" dirty="0">
                <a:solidFill>
                  <a:srgbClr val="005463"/>
                </a:solidFill>
              </a:rPr>
              <a:t>125 Bachelor students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4000" dirty="0">
                <a:solidFill>
                  <a:srgbClr val="005463"/>
                </a:solidFill>
              </a:rPr>
              <a:t>measuring instrument: Abbreviated Scale of Depression, Anxiety and Stress (DASS-21)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4000" dirty="0">
                <a:solidFill>
                  <a:srgbClr val="005463"/>
                </a:solidFill>
              </a:rPr>
              <a:t>Mindfulness training caused a significant reduction in levels of stress, depression and anxiety in relation to the control group 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4000" dirty="0">
                <a:solidFill>
                  <a:srgbClr val="005463"/>
                </a:solidFill>
              </a:rPr>
              <a:t>This was not the case for students undergoing the PE program, whom did not differ from the control group</a:t>
            </a:r>
          </a:p>
        </p:txBody>
      </p:sp>
      <p:pic>
        <p:nvPicPr>
          <p:cNvPr id="6" name="Picture 5" descr="Text&#10;&#10;Description automatically generated">
            <a:extLst>
              <a:ext uri="{FF2B5EF4-FFF2-40B4-BE49-F238E27FC236}">
                <a16:creationId xmlns:a16="http://schemas.microsoft.com/office/drawing/2014/main" id="{D3066407-BF45-BD52-5752-AA61AAE0400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1200" y="571500"/>
            <a:ext cx="14031596" cy="33408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607723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352</Words>
  <Application>Microsoft Macintosh PowerPoint</Application>
  <PresentationFormat>Benutzerdefiniert</PresentationFormat>
  <Paragraphs>37</Paragraphs>
  <Slides>5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4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5</vt:i4>
      </vt:variant>
    </vt:vector>
  </HeadingPairs>
  <TitlesOfParts>
    <vt:vector size="10" baseType="lpstr">
      <vt:lpstr>Arial</vt:lpstr>
      <vt:lpstr>Calibri</vt:lpstr>
      <vt:lpstr>Myriad Pro</vt:lpstr>
      <vt:lpstr>noto sans</vt:lpstr>
      <vt:lpstr>Office Theme</vt:lpstr>
      <vt:lpstr>ABSM - 1. Begleitseminar </vt:lpstr>
      <vt:lpstr>PowerPoint-Präsentation</vt:lpstr>
      <vt:lpstr>Achtsamkeit</vt:lpstr>
      <vt:lpstr>Autopilot-Modus</vt:lpstr>
      <vt:lpstr>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uli</dc:creator>
  <cp:lastModifiedBy>Anne Ritz</cp:lastModifiedBy>
  <cp:revision>93</cp:revision>
  <cp:lastPrinted>2016-11-02T13:46:38Z</cp:lastPrinted>
  <dcterms:created xsi:type="dcterms:W3CDTF">2016-03-14T11:48:00Z</dcterms:created>
  <dcterms:modified xsi:type="dcterms:W3CDTF">2024-05-14T13:14:57Z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2016-03-14T00:00:00Z</vt:filetime>
  </property>
  <property fmtid="{D5CDD505-2E9C-101B-9397-08002B2CF9AE}" pid="3" name="Creator">
    <vt:lpwstr>Adobe InDesign CC 2015 (Windows)</vt:lpwstr>
  </property>
  <property fmtid="{D5CDD505-2E9C-101B-9397-08002B2CF9AE}" pid="4" name="LastSaved">
    <vt:filetime>2016-03-14T00:00:00Z</vt:filetime>
  </property>
</Properties>
</file>