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63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0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B30DD8-27F7-B32F-2F62-3789715699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F45AE0F-E00F-F530-071D-C03101555F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F04A866-7DA4-1CDA-874A-8D37A86FC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955E38-5CD7-0215-B1C2-55BF8BD73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F507E5-92A5-01FF-9A04-39CA86A31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098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555B8B-F9A4-708E-F891-4CB16D23E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B9FB9E1-135A-6396-6024-F5DCCD3A5F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29B48E9-001E-0C4B-1077-0B2AFCF80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F92E86E-7254-253A-8584-3AE93149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F71FC12-6039-697B-90EA-F7D92C4D5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596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2EE785E-7B0A-BD4F-3465-10CB25E79D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992067A-2B67-ED64-D770-7B5C90E4E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5ADB382-1CE6-FB2D-CAE4-1C8DCD7FA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B18EE6-932E-0CFE-8987-8029B170A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81B3086-DDE4-AB17-9A49-307AD1F3B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819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C16D0C-CE5F-BF96-A7CD-85E867EE7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0BE04A5-8C19-4C84-1FFC-F7264F9EC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A33BB5-5E99-FAC9-8327-AF5682F7D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7F587A-F021-14EF-1D8D-899359CF2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0537908-E33D-513B-B8DE-D5B5714B6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03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E177BD-9D84-4DA4-F587-FF9C20385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00564D-748C-7E94-2D3F-5363A8B52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0124F2-929A-33A7-1259-63695A868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E82153-F695-8657-C8AC-DCC245DAD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C644CF-9DA3-70C4-98B4-DBA76E172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450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63F9E6-381C-DF0D-C603-C7C365DF2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7CE878-8F2D-4928-E3FE-61878BB51F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FA40C6D-E0D0-47B6-C472-8D567EDDD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0BAE789-7C2D-0676-73AC-BB8BC0C8F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EE4C809-72CB-B24E-9C26-E438C0C3A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D3D5C0-AB6C-31A4-AD4A-FB0F5CFDB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644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014988-C357-B91F-4BC9-1BE9F7D97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056504-93D6-788B-C9D9-B83C537E5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903CD6-095E-D954-2C8D-774D8A1D2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9C2DAED-0B5A-6221-2355-EB9D9C1BEA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0EE3A07-C254-F4F1-F4EC-30FA765FAF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3DB6427-A28F-898B-1EB6-BE7DE33A3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D5F0C89-6244-00CA-DDBE-C3B86D737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9A464E7-F1CA-B8DF-E9C6-6DF697316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750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86C14A-BF46-343E-26FD-4F5AA6721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9D5353C-446C-5C2C-5F41-BBE6E8665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6E1F160-9BFE-EA20-17DF-D92B92F46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9252022-BB7B-D125-60A4-3264B0EC9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15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EA0ACFF-B0CC-1BB2-31D3-00D11A6AC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5DBC3D9-8914-FE09-4E61-09768A40B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F88B84D-376B-5D73-6F1A-E69F59B11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0085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06FC8-95B0-1CBF-1B80-59836B103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C14397-C4EA-B887-6141-CC07007FC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7B6896-B5FB-F3CF-23E7-1BB4910FA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C239F8C-C615-2475-C29E-A8F15EBEA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9508387-0A7F-1C47-8729-84BEDC7F3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AB14D02-90A7-111F-53D6-9D0D113F7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1910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2F1D7B-E87B-EA3C-1D10-49E229D22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D042FEE-FE9B-E761-7C51-631A0C596D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721DFE6-674C-2232-FBBA-88AEA6DC2F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DE6A24C-CE5B-FF77-9E43-9FD51AA12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9F4E945-4E60-0469-9B7E-5006BA395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6E38C4F-CDC3-53F2-FB39-9638E170D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274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2A40B8F-DE6D-CB89-AF7E-1D7D2E23F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4210B1A-FDD1-CC22-A759-608DFEE29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F2995-B8DA-D394-FFE4-2999A2749A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76C72-FA8F-4BF0-A43A-FAF2573DC1E3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A32B80-1BFF-9B9A-E28E-A47DA848C9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DE7E80-1984-9D5B-DE46-70D4849352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9140B-AD20-4F0D-9EC3-1F915AAD12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770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1EADCAF8-8823-4E89-8612-21029831A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8CA07B2-0819-4B62-9425-7A52BBDD7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A02BEE4-A5D4-40AF-882D-49D34B086F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F5843EB-154F-4459-8954-BB1DF64BBD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8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5905135-55D9-431B-8D5A-4C5C92B1FE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B732812-A0BB-4324-B390-DFEF26C109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1FEC055-6F76-4E20-BC93-76C2F58EAF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8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74CD21D-122E-4F3D-82AF-F4A37C278A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A7FF51F-3820-41BE-8690-7E758ECFA7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gradFill>
              <a:gsLst>
                <a:gs pos="813">
                  <a:schemeClr val="bg1">
                    <a:alpha val="41000"/>
                  </a:schemeClr>
                </a:gs>
                <a:gs pos="20000">
                  <a:schemeClr val="accent5">
                    <a:lumMod val="85000"/>
                    <a:alpha val="56000"/>
                  </a:schemeClr>
                </a:gs>
                <a:gs pos="44000">
                  <a:schemeClr val="accent6">
                    <a:lumMod val="40000"/>
                    <a:lumOff val="60000"/>
                    <a:alpha val="57000"/>
                  </a:schemeClr>
                </a:gs>
                <a:gs pos="100000">
                  <a:schemeClr val="bg1">
                    <a:alpha val="59000"/>
                  </a:schemeClr>
                </a:gs>
                <a:gs pos="74000">
                  <a:schemeClr val="accent1">
                    <a:lumMod val="91000"/>
                    <a:lumOff val="9000"/>
                    <a:alpha val="34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5EAD889-EA4D-485F-BA9C-F6473A432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B05E359F-9A87-5DF2-5A25-30FF2DEB1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de-DE" sz="5200">
                <a:solidFill>
                  <a:schemeClr val="tx2"/>
                </a:solidFill>
              </a:rPr>
              <a:t>Modul 6: Knüpfe Freundschaft mit dir</a:t>
            </a:r>
          </a:p>
        </p:txBody>
      </p:sp>
    </p:spTree>
    <p:extLst>
      <p:ext uri="{BB962C8B-B14F-4D97-AF65-F5344CB8AC3E}">
        <p14:creationId xmlns:p14="http://schemas.microsoft.com/office/powerpoint/2010/main" val="3688627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73A25D70-4A55-4F72-B9C5-A69CDBF4D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4957100-6D8B-4161-9F2F-C0A949EC8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BD8B065-EE51-4AE2-A94C-86249998F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8999293-B054-4B57-A26F-D04C2BB11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43336"/>
            <a:ext cx="5163047" cy="2657478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E505D8A-F41A-450D-A648-E77DF6B8D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2BD6DCE-6A81-4F34-9958-67B578EA16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C462BE8-CD72-48CF-8A7B-C716D2B99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C2CDB70-40F1-4D00-8F17-A532E732EB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61945C4-D997-42F3-B59A-984CF0066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651FE4A-9487-43BE-A388-134535743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44B0EF3-9992-4B95-8A43-6206B3FC3F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41B1C1F-C2FE-4C47-9D74-ADB9B53F4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048177B-A49E-4E24-9007-07A0EDD6A2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456460DE-F7CB-0B3A-B2E6-06C324A5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571" y="1443725"/>
            <a:ext cx="9328551" cy="418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64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73A25D70-4A55-4F72-B9C5-A69CDBF4D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4957100-6D8B-4161-9F2F-C0A949EC8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BD8B065-EE51-4AE2-A94C-86249998F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8999293-B054-4B57-A26F-D04C2BB11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43336"/>
            <a:ext cx="5163047" cy="2657478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E505D8A-F41A-450D-A648-E77DF6B8D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2BD6DCE-6A81-4F34-9958-67B578EA16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C462BE8-CD72-48CF-8A7B-C716D2B99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C2CDB70-40F1-4D00-8F17-A532E732EB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61945C4-D997-42F3-B59A-984CF0066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651FE4A-9487-43BE-A388-134535743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44B0EF3-9992-4B95-8A43-6206B3FC3F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41B1C1F-C2FE-4C47-9D74-ADB9B53F4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048177B-A49E-4E24-9007-07A0EDD6A2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ADD5FA1D-F9C1-4464-8A33-37B35253A2AE}"/>
              </a:ext>
            </a:extLst>
          </p:cNvPr>
          <p:cNvSpPr txBox="1"/>
          <p:nvPr/>
        </p:nvSpPr>
        <p:spPr>
          <a:xfrm>
            <a:off x="571500" y="2650329"/>
            <a:ext cx="107643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i="0" dirty="0">
                <a:effectLst/>
              </a:rPr>
              <a:t>Selbstmitgefühl ist sehr stark verbunden mit Wohlbefinden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000" i="0" dirty="0"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i="0" dirty="0">
                <a:effectLst/>
              </a:rPr>
              <a:t>Größere Lebenszufriedenheit, Glücklichsein, ein Gefühl von Verbundenheit und eine bessere Immunfunktion werden mit Selbstmitgefühl in Verbindung gebracht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000" i="0" dirty="0"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i="0" dirty="0">
                <a:effectLst/>
              </a:rPr>
              <a:t>Stress, Depression, Angst, Essstörungen  verringern sich mit Selbstmitgefühl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000" i="0" dirty="0"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i="0" dirty="0">
                <a:effectLst/>
              </a:rPr>
              <a:t>Selbstmitgefühl ist mit einem stabilen, guten </a:t>
            </a:r>
            <a:r>
              <a:rPr lang="de-DE" sz="2000" i="0" u="none" strike="noStrike" dirty="0">
                <a:effectLst/>
              </a:rPr>
              <a:t>Selbstwertgefühl</a:t>
            </a:r>
            <a:r>
              <a:rPr lang="de-DE" sz="2000" i="0" dirty="0">
                <a:effectLst/>
              </a:rPr>
              <a:t> verbunden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000" i="0" dirty="0"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i="0" dirty="0">
                <a:effectLst/>
              </a:rPr>
              <a:t>Selbstmitgefühl ist mit größerer Motivation assoziiert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i="0" dirty="0">
                <a:effectLst/>
              </a:rPr>
              <a:t>Menschen mit viel Selbstmitgefühl haben weniger Versagensängste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5353AF0-F43B-40EA-CDD9-6D10BE09AE8D}"/>
              </a:ext>
            </a:extLst>
          </p:cNvPr>
          <p:cNvSpPr txBox="1"/>
          <p:nvPr/>
        </p:nvSpPr>
        <p:spPr>
          <a:xfrm>
            <a:off x="5667630" y="500573"/>
            <a:ext cx="83105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>
                <a:latin typeface="Imprint MT Shadow" panose="04020605060303030202" pitchFamily="82" charset="0"/>
              </a:rPr>
              <a:t>Forschungsergebnisse Selbstmitgefühl</a:t>
            </a:r>
          </a:p>
        </p:txBody>
      </p:sp>
    </p:spTree>
    <p:extLst>
      <p:ext uri="{BB962C8B-B14F-4D97-AF65-F5344CB8AC3E}">
        <p14:creationId xmlns:p14="http://schemas.microsoft.com/office/powerpoint/2010/main" val="1536064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73A25D70-4A55-4F72-B9C5-A69CDBF4D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4957100-6D8B-4161-9F2F-C0A949EC8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BD8B065-EE51-4AE2-A94C-86249998F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8999293-B054-4B57-A26F-D04C2BB11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43336"/>
            <a:ext cx="5163047" cy="2657478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E505D8A-F41A-450D-A648-E77DF6B8D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2BD6DCE-6A81-4F34-9958-67B578EA16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C462BE8-CD72-48CF-8A7B-C716D2B99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C2CDB70-40F1-4D00-8F17-A532E732EB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61945C4-D997-42F3-B59A-984CF0066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651FE4A-9487-43BE-A388-134535743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44B0EF3-9992-4B95-8A43-6206B3FC3F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41B1C1F-C2FE-4C47-9D74-ADB9B53F4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048177B-A49E-4E24-9007-07A0EDD6A2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itel 1">
            <a:extLst>
              <a:ext uri="{FF2B5EF4-FFF2-40B4-BE49-F238E27FC236}">
                <a16:creationId xmlns:a16="http://schemas.microsoft.com/office/drawing/2014/main" id="{EDF4C7D1-CC63-CABD-A495-1AC1DB8D691D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3610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/>
              <a:t>Dinge, die uns wirklich gut tun: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D956B68-EEBE-799B-F6C8-C727F101E2E4}"/>
              </a:ext>
            </a:extLst>
          </p:cNvPr>
          <p:cNvSpPr txBox="1">
            <a:spLocks/>
          </p:cNvSpPr>
          <p:nvPr/>
        </p:nvSpPr>
        <p:spPr>
          <a:xfrm>
            <a:off x="375502" y="965925"/>
            <a:ext cx="3367146" cy="5154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/>
              <a:t>Schwimmen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</a:p>
          <a:p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D5C21A05-2CB9-CB0A-284F-93876AA67344}"/>
              </a:ext>
            </a:extLst>
          </p:cNvPr>
          <p:cNvSpPr txBox="1">
            <a:spLocks/>
          </p:cNvSpPr>
          <p:nvPr/>
        </p:nvSpPr>
        <p:spPr>
          <a:xfrm>
            <a:off x="3939729" y="965926"/>
            <a:ext cx="3723490" cy="5154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2400" dirty="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632B2A69-8D48-B7FE-5775-7C47AF326C92}"/>
              </a:ext>
            </a:extLst>
          </p:cNvPr>
          <p:cNvSpPr txBox="1">
            <a:spLocks/>
          </p:cNvSpPr>
          <p:nvPr/>
        </p:nvSpPr>
        <p:spPr>
          <a:xfrm>
            <a:off x="7562425" y="971042"/>
            <a:ext cx="3723490" cy="5154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4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3D55391-28DE-BD08-1B13-D7B175C76B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19" t="28349" r="2739" b="5947"/>
          <a:stretch/>
        </p:blipFill>
        <p:spPr>
          <a:xfrm>
            <a:off x="7663219" y="4303176"/>
            <a:ext cx="3924199" cy="218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04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73A25D70-4A55-4F72-B9C5-A69CDBF4D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4957100-6D8B-4161-9F2F-C0A949EC8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BD8B065-EE51-4AE2-A94C-86249998F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8999293-B054-4B57-A26F-D04C2BB11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43336"/>
            <a:ext cx="5163047" cy="2657478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E505D8A-F41A-450D-A648-E77DF6B8D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2BD6DCE-6A81-4F34-9958-67B578EA16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C462BE8-CD72-48CF-8A7B-C716D2B99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C2CDB70-40F1-4D00-8F17-A532E732EB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61945C4-D997-42F3-B59A-984CF0066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651FE4A-9487-43BE-A388-134535743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44B0EF3-9992-4B95-8A43-6206B3FC3F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41B1C1F-C2FE-4C47-9D74-ADB9B53F4B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048177B-A49E-4E24-9007-07A0EDD6A2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Grafik 6" descr="Ein Bild, das Text, Helm, Screenshot, Menschliches Gesicht enthält.&#10;&#10;Automatisch generierte Beschreibung">
            <a:extLst>
              <a:ext uri="{FF2B5EF4-FFF2-40B4-BE49-F238E27FC236}">
                <a16:creationId xmlns:a16="http://schemas.microsoft.com/office/drawing/2014/main" id="{405B0975-ECEB-A862-673C-95A7F5F90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70" y="499129"/>
            <a:ext cx="9733259" cy="585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13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Microsoft Macintosh PowerPoint</Application>
  <PresentationFormat>Breitbild</PresentationFormat>
  <Paragraphs>16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Imprint MT Shadow</vt:lpstr>
      <vt:lpstr>Office</vt:lpstr>
      <vt:lpstr>Modul 6: Knüpfe Freundschaft mit dir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6: Knüpfe Freundschaft mit dir</dc:title>
  <dc:creator>Anne Ritz</dc:creator>
  <cp:lastModifiedBy>Anne Ritz</cp:lastModifiedBy>
  <cp:revision>12</cp:revision>
  <dcterms:created xsi:type="dcterms:W3CDTF">2022-12-07T12:19:24Z</dcterms:created>
  <dcterms:modified xsi:type="dcterms:W3CDTF">2024-05-14T13:51:55Z</dcterms:modified>
</cp:coreProperties>
</file>